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32"/>
  </p:notesMasterIdLst>
  <p:handoutMasterIdLst>
    <p:handoutMasterId r:id="rId33"/>
  </p:handoutMasterIdLst>
  <p:sldIdLst>
    <p:sldId id="463" r:id="rId2"/>
    <p:sldId id="462" r:id="rId3"/>
    <p:sldId id="464" r:id="rId4"/>
    <p:sldId id="473" r:id="rId5"/>
    <p:sldId id="471" r:id="rId6"/>
    <p:sldId id="472" r:id="rId7"/>
    <p:sldId id="465" r:id="rId8"/>
    <p:sldId id="494" r:id="rId9"/>
    <p:sldId id="495" r:id="rId10"/>
    <p:sldId id="467" r:id="rId11"/>
    <p:sldId id="468" r:id="rId12"/>
    <p:sldId id="469" r:id="rId13"/>
    <p:sldId id="470" r:id="rId14"/>
    <p:sldId id="476" r:id="rId15"/>
    <p:sldId id="474" r:id="rId16"/>
    <p:sldId id="477" r:id="rId17"/>
    <p:sldId id="479" r:id="rId18"/>
    <p:sldId id="480" r:id="rId19"/>
    <p:sldId id="482" r:id="rId20"/>
    <p:sldId id="483" r:id="rId21"/>
    <p:sldId id="484" r:id="rId22"/>
    <p:sldId id="485" r:id="rId23"/>
    <p:sldId id="486" r:id="rId24"/>
    <p:sldId id="490" r:id="rId25"/>
    <p:sldId id="478" r:id="rId26"/>
    <p:sldId id="492" r:id="rId27"/>
    <p:sldId id="497" r:id="rId28"/>
    <p:sldId id="487" r:id="rId29"/>
    <p:sldId id="489" r:id="rId30"/>
    <p:sldId id="493" r:id="rId31"/>
  </p:sldIdLst>
  <p:sldSz cx="9144000" cy="6858000" type="screen4x3"/>
  <p:notesSz cx="6799263" cy="9929813"/>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527">
          <p15:clr>
            <a:srgbClr val="A4A3A4"/>
          </p15:clr>
        </p15:guide>
        <p15:guide id="2" pos="56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E2F"/>
    <a:srgbClr val="2215CD"/>
    <a:srgbClr val="00AEBB"/>
    <a:srgbClr val="8014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88" autoAdjust="0"/>
    <p:restoredTop sz="75886" autoAdjust="0"/>
  </p:normalViewPr>
  <p:slideViewPr>
    <p:cSldViewPr>
      <p:cViewPr varScale="1">
        <p:scale>
          <a:sx n="67" d="100"/>
          <a:sy n="67" d="100"/>
        </p:scale>
        <p:origin x="896" y="40"/>
      </p:cViewPr>
      <p:guideLst>
        <p:guide orient="horz" pos="527"/>
        <p:guide pos="567"/>
      </p:guideLst>
    </p:cSldViewPr>
  </p:slideViewPr>
  <p:outlineViewPr>
    <p:cViewPr>
      <p:scale>
        <a:sx n="33" d="100"/>
        <a:sy n="33" d="100"/>
      </p:scale>
      <p:origin x="48" y="26472"/>
    </p:cViewPr>
  </p:outlineViewPr>
  <p:notesTextViewPr>
    <p:cViewPr>
      <p:scale>
        <a:sx n="125" d="100"/>
        <a:sy n="125" d="100"/>
      </p:scale>
      <p:origin x="0" y="0"/>
    </p:cViewPr>
  </p:notesTextViewPr>
  <p:sorterViewPr>
    <p:cViewPr>
      <p:scale>
        <a:sx n="90" d="100"/>
        <a:sy n="90" d="100"/>
      </p:scale>
      <p:origin x="0" y="0"/>
    </p:cViewPr>
  </p:sorterViewPr>
  <p:notesViewPr>
    <p:cSldViewPr>
      <p:cViewPr>
        <p:scale>
          <a:sx n="100" d="100"/>
          <a:sy n="100" d="100"/>
        </p:scale>
        <p:origin x="1648" y="-16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None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Foglio1!$B$2</c:f>
              <c:numCache>
                <c:formatCode>0%</c:formatCode>
                <c:ptCount val="1"/>
                <c:pt idx="0">
                  <c:v>0.16</c:v>
                </c:pt>
              </c:numCache>
            </c:numRef>
          </c:val>
          <c:extLst>
            <c:ext xmlns:c16="http://schemas.microsoft.com/office/drawing/2014/chart" uri="{C3380CC4-5D6E-409C-BE32-E72D297353CC}">
              <c16:uniqueId val="{00000000-689E-E247-901E-1BF484572737}"/>
            </c:ext>
          </c:extLst>
        </c:ser>
        <c:ser>
          <c:idx val="1"/>
          <c:order val="1"/>
          <c:tx>
            <c:strRef>
              <c:f>Foglio1!$C$1</c:f>
              <c:strCache>
                <c:ptCount val="1"/>
                <c:pt idx="0">
                  <c:v>Forum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Foglio1!$C$2</c:f>
              <c:numCache>
                <c:formatCode>0%</c:formatCode>
                <c:ptCount val="1"/>
                <c:pt idx="0">
                  <c:v>0.55000000000000004</c:v>
                </c:pt>
              </c:numCache>
            </c:numRef>
          </c:val>
          <c:extLst>
            <c:ext xmlns:c16="http://schemas.microsoft.com/office/drawing/2014/chart" uri="{C3380CC4-5D6E-409C-BE32-E72D297353CC}">
              <c16:uniqueId val="{00000001-689E-E247-901E-1BF484572737}"/>
            </c:ext>
          </c:extLst>
        </c:ser>
        <c:ser>
          <c:idx val="2"/>
          <c:order val="2"/>
          <c:tx>
            <c:strRef>
              <c:f>Foglio1!$D$1</c:f>
              <c:strCache>
                <c:ptCount val="1"/>
                <c:pt idx="0">
                  <c:v>Chat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Foglio1!$D$2</c:f>
              <c:numCache>
                <c:formatCode>0%</c:formatCode>
                <c:ptCount val="1"/>
                <c:pt idx="0">
                  <c:v>0.28000000000000003</c:v>
                </c:pt>
              </c:numCache>
            </c:numRef>
          </c:val>
          <c:extLst>
            <c:ext xmlns:c16="http://schemas.microsoft.com/office/drawing/2014/chart" uri="{C3380CC4-5D6E-409C-BE32-E72D297353CC}">
              <c16:uniqueId val="{00000002-689E-E247-901E-1BF484572737}"/>
            </c:ext>
          </c:extLst>
        </c:ser>
        <c:ser>
          <c:idx val="3"/>
          <c:order val="3"/>
          <c:tx>
            <c:strRef>
              <c:f>Foglio1!$E$1</c:f>
              <c:strCache>
                <c:ptCount val="1"/>
                <c:pt idx="0">
                  <c:v>Wiki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Foglio1!$E$2</c:f>
              <c:numCache>
                <c:formatCode>0%</c:formatCode>
                <c:ptCount val="1"/>
                <c:pt idx="0">
                  <c:v>0.05</c:v>
                </c:pt>
              </c:numCache>
            </c:numRef>
          </c:val>
          <c:extLst>
            <c:ext xmlns:c16="http://schemas.microsoft.com/office/drawing/2014/chart" uri="{C3380CC4-5D6E-409C-BE32-E72D297353CC}">
              <c16:uniqueId val="{00000003-689E-E247-901E-1BF484572737}"/>
            </c:ext>
          </c:extLst>
        </c:ser>
        <c:ser>
          <c:idx val="4"/>
          <c:order val="4"/>
          <c:tx>
            <c:strRef>
              <c:f>Foglio1!$F$1</c:f>
              <c:strCache>
                <c:ptCount val="1"/>
                <c:pt idx="0">
                  <c:v>Glossary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Foglio1!$F$2</c:f>
              <c:numCache>
                <c:formatCode>0%</c:formatCode>
                <c:ptCount val="1"/>
                <c:pt idx="0">
                  <c:v>0.11</c:v>
                </c:pt>
              </c:numCache>
            </c:numRef>
          </c:val>
          <c:extLst>
            <c:ext xmlns:c16="http://schemas.microsoft.com/office/drawing/2014/chart" uri="{C3380CC4-5D6E-409C-BE32-E72D297353CC}">
              <c16:uniqueId val="{00000004-689E-E247-901E-1BF484572737}"/>
            </c:ext>
          </c:extLst>
        </c:ser>
        <c:ser>
          <c:idx val="5"/>
          <c:order val="5"/>
          <c:tx>
            <c:strRef>
              <c:f>Foglio1!$G$1</c:f>
              <c:strCache>
                <c:ptCount val="1"/>
                <c:pt idx="0">
                  <c:v>Workshop</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Foglio1!$G$2</c:f>
              <c:numCache>
                <c:formatCode>0%</c:formatCode>
                <c:ptCount val="1"/>
                <c:pt idx="0">
                  <c:v>0.05</c:v>
                </c:pt>
              </c:numCache>
            </c:numRef>
          </c:val>
          <c:extLst>
            <c:ext xmlns:c16="http://schemas.microsoft.com/office/drawing/2014/chart" uri="{C3380CC4-5D6E-409C-BE32-E72D297353CC}">
              <c16:uniqueId val="{00000005-689E-E247-901E-1BF484572737}"/>
            </c:ext>
          </c:extLst>
        </c:ser>
        <c:ser>
          <c:idx val="6"/>
          <c:order val="6"/>
          <c:tx>
            <c:strRef>
              <c:f>Foglio1!$H$1</c:f>
              <c:strCache>
                <c:ptCount val="1"/>
                <c:pt idx="0">
                  <c:v>Combination of activities (for ex. Forum or Assignment) to realize tasks or projects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Foglio1!$H$2</c:f>
              <c:numCache>
                <c:formatCode>0%</c:formatCode>
                <c:ptCount val="1"/>
                <c:pt idx="0">
                  <c:v>0.28000000000000003</c:v>
                </c:pt>
              </c:numCache>
            </c:numRef>
          </c:val>
          <c:extLst>
            <c:ext xmlns:c16="http://schemas.microsoft.com/office/drawing/2014/chart" uri="{C3380CC4-5D6E-409C-BE32-E72D297353CC}">
              <c16:uniqueId val="{00000006-689E-E247-901E-1BF484572737}"/>
            </c:ext>
          </c:extLst>
        </c:ser>
        <c:ser>
          <c:idx val="7"/>
          <c:order val="7"/>
          <c:tx>
            <c:strRef>
              <c:f>Foglio1!$I$1</c:f>
              <c:strCache>
                <c:ptCount val="1"/>
                <c:pt idx="0">
                  <c:v>Correction between pairs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Foglio1!$I$2</c:f>
              <c:numCache>
                <c:formatCode>0%</c:formatCode>
                <c:ptCount val="1"/>
                <c:pt idx="0">
                  <c:v>0.05</c:v>
                </c:pt>
              </c:numCache>
            </c:numRef>
          </c:val>
          <c:extLst>
            <c:ext xmlns:c16="http://schemas.microsoft.com/office/drawing/2014/chart" uri="{C3380CC4-5D6E-409C-BE32-E72D297353CC}">
              <c16:uniqueId val="{00000007-689E-E247-901E-1BF484572737}"/>
            </c:ext>
          </c:extLst>
        </c:ser>
        <c:ser>
          <c:idx val="8"/>
          <c:order val="8"/>
          <c:tx>
            <c:strRef>
              <c:f>Foglio1!$J$1</c:f>
              <c:strCache>
                <c:ptCount val="1"/>
                <c:pt idx="0">
                  <c:v>Other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Foglio1!$J$2</c:f>
              <c:numCache>
                <c:formatCode>0%</c:formatCode>
                <c:ptCount val="1"/>
                <c:pt idx="0">
                  <c:v>0.1</c:v>
                </c:pt>
              </c:numCache>
            </c:numRef>
          </c:val>
          <c:extLst>
            <c:ext xmlns:c16="http://schemas.microsoft.com/office/drawing/2014/chart" uri="{C3380CC4-5D6E-409C-BE32-E72D297353CC}">
              <c16:uniqueId val="{00000008-689E-E247-901E-1BF484572737}"/>
            </c:ext>
          </c:extLst>
        </c:ser>
        <c:dLbls>
          <c:showLegendKey val="0"/>
          <c:showVal val="1"/>
          <c:showCatName val="0"/>
          <c:showSerName val="0"/>
          <c:showPercent val="0"/>
          <c:showBubbleSize val="0"/>
        </c:dLbls>
        <c:gapWidth val="75"/>
        <c:axId val="1322750879"/>
        <c:axId val="1322687551"/>
      </c:barChart>
      <c:catAx>
        <c:axId val="1322750879"/>
        <c:scaling>
          <c:orientation val="minMax"/>
        </c:scaling>
        <c:delete val="1"/>
        <c:axPos val="b"/>
        <c:numFmt formatCode="General" sourceLinked="1"/>
        <c:majorTickMark val="none"/>
        <c:minorTickMark val="none"/>
        <c:tickLblPos val="nextTo"/>
        <c:crossAx val="1322687551"/>
        <c:crosses val="autoZero"/>
        <c:auto val="1"/>
        <c:lblAlgn val="ctr"/>
        <c:lblOffset val="100"/>
        <c:noMultiLvlLbl val="0"/>
      </c:catAx>
      <c:valAx>
        <c:axId val="13226875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75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Teacher - learner (for ex. teacher gives feedback on individual assignment)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Foglio1!$B$2</c:f>
              <c:numCache>
                <c:formatCode>0%</c:formatCode>
                <c:ptCount val="1"/>
                <c:pt idx="0">
                  <c:v>0.72</c:v>
                </c:pt>
              </c:numCache>
            </c:numRef>
          </c:val>
          <c:extLst>
            <c:ext xmlns:c16="http://schemas.microsoft.com/office/drawing/2014/chart" uri="{C3380CC4-5D6E-409C-BE32-E72D297353CC}">
              <c16:uniqueId val="{00000000-6A35-E244-A936-511CB1C06911}"/>
            </c:ext>
          </c:extLst>
        </c:ser>
        <c:ser>
          <c:idx val="1"/>
          <c:order val="1"/>
          <c:tx>
            <c:strRef>
              <c:f>Foglio1!$C$1</c:f>
              <c:strCache>
                <c:ptCount val="1"/>
                <c:pt idx="0">
                  <c:v>Teacher - learners (for ex. learners answer to the teacher's input on Forum)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Foglio1!$C$2</c:f>
              <c:numCache>
                <c:formatCode>0%</c:formatCode>
                <c:ptCount val="1"/>
                <c:pt idx="0">
                  <c:v>0.44</c:v>
                </c:pt>
              </c:numCache>
            </c:numRef>
          </c:val>
          <c:extLst>
            <c:ext xmlns:c16="http://schemas.microsoft.com/office/drawing/2014/chart" uri="{C3380CC4-5D6E-409C-BE32-E72D297353CC}">
              <c16:uniqueId val="{00000001-6A35-E244-A936-511CB1C06911}"/>
            </c:ext>
          </c:extLst>
        </c:ser>
        <c:ser>
          <c:idx val="2"/>
          <c:order val="2"/>
          <c:tx>
            <c:strRef>
              <c:f>Foglio1!$D$1</c:f>
              <c:strCache>
                <c:ptCount val="1"/>
                <c:pt idx="0">
                  <c:v>Learner - learner (for ex. learners work in pair using Chat)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Foglio1!$D$2</c:f>
              <c:numCache>
                <c:formatCode>0%</c:formatCode>
                <c:ptCount val="1"/>
                <c:pt idx="0">
                  <c:v>0.05</c:v>
                </c:pt>
              </c:numCache>
            </c:numRef>
          </c:val>
          <c:extLst>
            <c:ext xmlns:c16="http://schemas.microsoft.com/office/drawing/2014/chart" uri="{C3380CC4-5D6E-409C-BE32-E72D297353CC}">
              <c16:uniqueId val="{00000002-6A35-E244-A936-511CB1C06911}"/>
            </c:ext>
          </c:extLst>
        </c:ser>
        <c:ser>
          <c:idx val="3"/>
          <c:order val="3"/>
          <c:tx>
            <c:strRef>
              <c:f>Foglio1!$E$1</c:f>
              <c:strCache>
                <c:ptCount val="1"/>
                <c:pt idx="0">
                  <c:v>Small groups (for ex. students realize a Glossary with the most important terms of the lesson)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Foglio1!$E$2</c:f>
              <c:numCache>
                <c:formatCode>0%</c:formatCode>
                <c:ptCount val="1"/>
                <c:pt idx="0">
                  <c:v>0.11</c:v>
                </c:pt>
              </c:numCache>
            </c:numRef>
          </c:val>
          <c:extLst>
            <c:ext xmlns:c16="http://schemas.microsoft.com/office/drawing/2014/chart" uri="{C3380CC4-5D6E-409C-BE32-E72D297353CC}">
              <c16:uniqueId val="{00000003-6A35-E244-A936-511CB1C06911}"/>
            </c:ext>
          </c:extLst>
        </c:ser>
        <c:ser>
          <c:idx val="4"/>
          <c:order val="4"/>
          <c:tx>
            <c:strRef>
              <c:f>Foglio1!$F$1</c:f>
              <c:strCache>
                <c:ptCount val="1"/>
                <c:pt idx="0">
                  <c:v>The whole class (for ex. everyone participates in a discussion Forum)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Foglio1!$F$2</c:f>
              <c:numCache>
                <c:formatCode>0%</c:formatCode>
                <c:ptCount val="1"/>
                <c:pt idx="0">
                  <c:v>0.44</c:v>
                </c:pt>
              </c:numCache>
            </c:numRef>
          </c:val>
          <c:extLst>
            <c:ext xmlns:c16="http://schemas.microsoft.com/office/drawing/2014/chart" uri="{C3380CC4-5D6E-409C-BE32-E72D297353CC}">
              <c16:uniqueId val="{00000004-6A35-E244-A936-511CB1C06911}"/>
            </c:ext>
          </c:extLst>
        </c:ser>
        <c:ser>
          <c:idx val="5"/>
          <c:order val="5"/>
          <c:tx>
            <c:strRef>
              <c:f>Foglio1!$G$1</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c:f>
              <c:strCache>
                <c:ptCount val="1"/>
                <c:pt idx="0">
                  <c:v>Categoria 1</c:v>
                </c:pt>
              </c:strCache>
            </c:strRef>
          </c:cat>
          <c:val>
            <c:numRef>
              <c:f>Foglio1!$G$2</c:f>
              <c:numCache>
                <c:formatCode>0%</c:formatCode>
                <c:ptCount val="1"/>
                <c:pt idx="0">
                  <c:v>0</c:v>
                </c:pt>
              </c:numCache>
            </c:numRef>
          </c:val>
          <c:extLst>
            <c:ext xmlns:c16="http://schemas.microsoft.com/office/drawing/2014/chart" uri="{C3380CC4-5D6E-409C-BE32-E72D297353CC}">
              <c16:uniqueId val="{00000005-6A35-E244-A936-511CB1C06911}"/>
            </c:ext>
          </c:extLst>
        </c:ser>
        <c:dLbls>
          <c:dLblPos val="outEnd"/>
          <c:showLegendKey val="0"/>
          <c:showVal val="1"/>
          <c:showCatName val="0"/>
          <c:showSerName val="0"/>
          <c:showPercent val="0"/>
          <c:showBubbleSize val="0"/>
        </c:dLbls>
        <c:gapWidth val="219"/>
        <c:overlap val="-27"/>
        <c:axId val="1322750879"/>
        <c:axId val="1322687551"/>
      </c:barChart>
      <c:catAx>
        <c:axId val="132275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687551"/>
        <c:crosses val="autoZero"/>
        <c:auto val="1"/>
        <c:lblAlgn val="ctr"/>
        <c:lblOffset val="100"/>
        <c:noMultiLvlLbl val="0"/>
      </c:catAx>
      <c:valAx>
        <c:axId val="13226875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75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Shared document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c:f>
              <c:numCache>
                <c:formatCode>General</c:formatCode>
                <c:ptCount val="1"/>
              </c:numCache>
            </c:numRef>
          </c:cat>
          <c:val>
            <c:numRef>
              <c:f>Foglio1!$B$2</c:f>
              <c:numCache>
                <c:formatCode>0%</c:formatCode>
                <c:ptCount val="1"/>
                <c:pt idx="0">
                  <c:v>0.83</c:v>
                </c:pt>
              </c:numCache>
            </c:numRef>
          </c:val>
          <c:extLst>
            <c:ext xmlns:c16="http://schemas.microsoft.com/office/drawing/2014/chart" uri="{C3380CC4-5D6E-409C-BE32-E72D297353CC}">
              <c16:uniqueId val="{00000000-166F-DF4C-8F8E-83D37EAF3E09}"/>
            </c:ext>
          </c:extLst>
        </c:ser>
        <c:ser>
          <c:idx val="1"/>
          <c:order val="1"/>
          <c:tx>
            <c:strRef>
              <c:f>Foglio1!$C$1</c:f>
              <c:strCache>
                <c:ptCount val="1"/>
                <c:pt idx="0">
                  <c:v>Group work in separate channels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c:f>
              <c:numCache>
                <c:formatCode>General</c:formatCode>
                <c:ptCount val="1"/>
              </c:numCache>
            </c:numRef>
          </c:cat>
          <c:val>
            <c:numRef>
              <c:f>Foglio1!$C$2</c:f>
              <c:numCache>
                <c:formatCode>0%</c:formatCode>
                <c:ptCount val="1"/>
                <c:pt idx="0">
                  <c:v>0.44</c:v>
                </c:pt>
              </c:numCache>
            </c:numRef>
          </c:val>
          <c:extLst>
            <c:ext xmlns:c16="http://schemas.microsoft.com/office/drawing/2014/chart" uri="{C3380CC4-5D6E-409C-BE32-E72D297353CC}">
              <c16:uniqueId val="{00000001-166F-DF4C-8F8E-83D37EAF3E09}"/>
            </c:ext>
          </c:extLst>
        </c:ser>
        <c:ser>
          <c:idx val="2"/>
          <c:order val="2"/>
          <c:tx>
            <c:strRef>
              <c:f>Foglio1!$D$1</c:f>
              <c:strCache>
                <c:ptCount val="1"/>
                <c:pt idx="0">
                  <c:v>Games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c:f>
              <c:numCache>
                <c:formatCode>General</c:formatCode>
                <c:ptCount val="1"/>
              </c:numCache>
            </c:numRef>
          </c:cat>
          <c:val>
            <c:numRef>
              <c:f>Foglio1!$D$2</c:f>
              <c:numCache>
                <c:formatCode>0%</c:formatCode>
                <c:ptCount val="1"/>
                <c:pt idx="0">
                  <c:v>0.28000000000000003</c:v>
                </c:pt>
              </c:numCache>
            </c:numRef>
          </c:val>
          <c:extLst>
            <c:ext xmlns:c16="http://schemas.microsoft.com/office/drawing/2014/chart" uri="{C3380CC4-5D6E-409C-BE32-E72D297353CC}">
              <c16:uniqueId val="{00000002-166F-DF4C-8F8E-83D37EAF3E09}"/>
            </c:ext>
          </c:extLst>
        </c:ser>
        <c:ser>
          <c:idx val="3"/>
          <c:order val="3"/>
          <c:tx>
            <c:strRef>
              <c:f>Foglio1!$E$1</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c:f>
              <c:numCache>
                <c:formatCode>General</c:formatCode>
                <c:ptCount val="1"/>
              </c:numCache>
            </c:numRef>
          </c:cat>
          <c:val>
            <c:numRef>
              <c:f>Foglio1!$E$2</c:f>
              <c:numCache>
                <c:formatCode>0%</c:formatCode>
                <c:ptCount val="1"/>
                <c:pt idx="0">
                  <c:v>0</c:v>
                </c:pt>
              </c:numCache>
            </c:numRef>
          </c:val>
          <c:extLst>
            <c:ext xmlns:c16="http://schemas.microsoft.com/office/drawing/2014/chart" uri="{C3380CC4-5D6E-409C-BE32-E72D297353CC}">
              <c16:uniqueId val="{00000003-166F-DF4C-8F8E-83D37EAF3E09}"/>
            </c:ext>
          </c:extLst>
        </c:ser>
        <c:dLbls>
          <c:dLblPos val="outEnd"/>
          <c:showLegendKey val="0"/>
          <c:showVal val="1"/>
          <c:showCatName val="0"/>
          <c:showSerName val="0"/>
          <c:showPercent val="0"/>
          <c:showBubbleSize val="0"/>
        </c:dLbls>
        <c:gapWidth val="219"/>
        <c:overlap val="-27"/>
        <c:axId val="1322750879"/>
        <c:axId val="1322687551"/>
      </c:barChart>
      <c:catAx>
        <c:axId val="132275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687551"/>
        <c:crosses val="autoZero"/>
        <c:auto val="1"/>
        <c:lblAlgn val="ctr"/>
        <c:lblOffset val="100"/>
        <c:noMultiLvlLbl val="0"/>
      </c:catAx>
      <c:valAx>
        <c:axId val="13226875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75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60F7A-0B3E-B948-8C24-0F601C2AEDA1}" type="doc">
      <dgm:prSet loTypeId="urn:microsoft.com/office/officeart/2008/layout/VerticalCurvedList" loCatId="" qsTypeId="urn:microsoft.com/office/officeart/2005/8/quickstyle/simple3" qsCatId="simple" csTypeId="urn:microsoft.com/office/officeart/2005/8/colors/accent2_3" csCatId="accent2" phldr="1"/>
      <dgm:spPr/>
      <dgm:t>
        <a:bodyPr/>
        <a:lstStyle/>
        <a:p>
          <a:endParaRPr lang="it-IT"/>
        </a:p>
      </dgm:t>
    </dgm:pt>
    <dgm:pt modelId="{AB576050-6775-1942-805B-46B22C1108E8}">
      <dgm:prSet phldrT="[Testo]"/>
      <dgm:spPr/>
      <dgm:t>
        <a:bodyPr/>
        <a:lstStyle/>
        <a:p>
          <a:r>
            <a:rPr lang="it-IT" dirty="0"/>
            <a:t>L2 </a:t>
          </a:r>
          <a:r>
            <a:rPr lang="it-IT" dirty="0" err="1"/>
            <a:t>Interactional</a:t>
          </a:r>
          <a:r>
            <a:rPr lang="it-IT" dirty="0"/>
            <a:t> </a:t>
          </a:r>
          <a:r>
            <a:rPr lang="it-IT" dirty="0" err="1"/>
            <a:t>Competence</a:t>
          </a:r>
          <a:endParaRPr lang="it-IT" dirty="0"/>
        </a:p>
      </dgm:t>
    </dgm:pt>
    <dgm:pt modelId="{86A6F892-0F29-504F-9F1D-DD44D0A9EDBF}" type="parTrans" cxnId="{A04303FB-CD46-CE43-8066-3FFC8D43C79D}">
      <dgm:prSet/>
      <dgm:spPr/>
      <dgm:t>
        <a:bodyPr/>
        <a:lstStyle/>
        <a:p>
          <a:endParaRPr lang="it-IT"/>
        </a:p>
      </dgm:t>
    </dgm:pt>
    <dgm:pt modelId="{29F889F1-F953-8843-A879-E2BF171412C7}" type="sibTrans" cxnId="{A04303FB-CD46-CE43-8066-3FFC8D43C79D}">
      <dgm:prSet/>
      <dgm:spPr/>
      <dgm:t>
        <a:bodyPr/>
        <a:lstStyle/>
        <a:p>
          <a:endParaRPr lang="it-IT"/>
        </a:p>
      </dgm:t>
    </dgm:pt>
    <dgm:pt modelId="{6DB7DDAF-91F4-3B4F-9FB3-44FFB7E1A117}">
      <dgm:prSet phldrT="[Testo]"/>
      <dgm:spPr/>
      <dgm:t>
        <a:bodyPr/>
        <a:lstStyle/>
        <a:p>
          <a:r>
            <a:rPr lang="it-IT" dirty="0"/>
            <a:t>Online </a:t>
          </a:r>
          <a:r>
            <a:rPr lang="it-IT" dirty="0" err="1"/>
            <a:t>Interaction</a:t>
          </a:r>
          <a:endParaRPr lang="it-IT" dirty="0"/>
        </a:p>
      </dgm:t>
    </dgm:pt>
    <dgm:pt modelId="{90D0A63D-9BCE-D942-B820-1327942B9A77}" type="parTrans" cxnId="{D5AE8D48-B5CE-164D-8318-CE61B754EA98}">
      <dgm:prSet/>
      <dgm:spPr/>
      <dgm:t>
        <a:bodyPr/>
        <a:lstStyle/>
        <a:p>
          <a:endParaRPr lang="it-IT"/>
        </a:p>
      </dgm:t>
    </dgm:pt>
    <dgm:pt modelId="{F5F269B3-4AF3-5643-A59D-D21BD486A52D}" type="sibTrans" cxnId="{D5AE8D48-B5CE-164D-8318-CE61B754EA98}">
      <dgm:prSet/>
      <dgm:spPr/>
      <dgm:t>
        <a:bodyPr/>
        <a:lstStyle/>
        <a:p>
          <a:endParaRPr lang="it-IT"/>
        </a:p>
      </dgm:t>
    </dgm:pt>
    <dgm:pt modelId="{CE270639-0498-2949-9EC8-68BAFA716B29}">
      <dgm:prSet phldrT="[Testo]"/>
      <dgm:spPr/>
      <dgm:t>
        <a:bodyPr/>
        <a:lstStyle/>
        <a:p>
          <a:r>
            <a:rPr lang="en-US" b="0" dirty="0"/>
            <a:t>Empirical evidence: CA research on L2 interactional competence</a:t>
          </a:r>
          <a:endParaRPr lang="it-IT" b="0" dirty="0"/>
        </a:p>
      </dgm:t>
    </dgm:pt>
    <dgm:pt modelId="{54B9C86C-F27D-BB42-B391-B8943001E41B}" type="parTrans" cxnId="{1A4595A1-C234-3440-8635-124E84BCC338}">
      <dgm:prSet/>
      <dgm:spPr/>
      <dgm:t>
        <a:bodyPr/>
        <a:lstStyle/>
        <a:p>
          <a:endParaRPr lang="it-IT"/>
        </a:p>
      </dgm:t>
    </dgm:pt>
    <dgm:pt modelId="{8CB80F86-2BA3-104F-9AE8-E30A6EE577F0}" type="sibTrans" cxnId="{1A4595A1-C234-3440-8635-124E84BCC338}">
      <dgm:prSet/>
      <dgm:spPr/>
      <dgm:t>
        <a:bodyPr/>
        <a:lstStyle/>
        <a:p>
          <a:endParaRPr lang="it-IT"/>
        </a:p>
      </dgm:t>
    </dgm:pt>
    <dgm:pt modelId="{7A7BECB0-6EE8-3B4C-9F93-B60644DA4127}">
      <dgm:prSet phldrT="[Testo]"/>
      <dgm:spPr/>
      <dgm:t>
        <a:bodyPr/>
        <a:lstStyle/>
        <a:p>
          <a:r>
            <a:rPr lang="en-US" b="0" dirty="0"/>
            <a:t>A survey of Italian Language Teachers</a:t>
          </a:r>
          <a:endParaRPr lang="it-IT" b="0" dirty="0"/>
        </a:p>
      </dgm:t>
    </dgm:pt>
    <dgm:pt modelId="{399FB5DF-C2F5-9248-B632-526DBBF97D92}" type="parTrans" cxnId="{69CA271C-855D-5A42-83D3-D70B5A9216A9}">
      <dgm:prSet/>
      <dgm:spPr/>
      <dgm:t>
        <a:bodyPr/>
        <a:lstStyle/>
        <a:p>
          <a:endParaRPr lang="it-IT"/>
        </a:p>
      </dgm:t>
    </dgm:pt>
    <dgm:pt modelId="{8ADCCC26-BA4C-FF40-82C1-70B1635818F1}" type="sibTrans" cxnId="{69CA271C-855D-5A42-83D3-D70B5A9216A9}">
      <dgm:prSet/>
      <dgm:spPr/>
      <dgm:t>
        <a:bodyPr/>
        <a:lstStyle/>
        <a:p>
          <a:endParaRPr lang="it-IT"/>
        </a:p>
      </dgm:t>
    </dgm:pt>
    <dgm:pt modelId="{BB2FB385-5D91-F74A-BA9E-ECA603709E28}">
      <dgm:prSet phldrT="[Testo]"/>
      <dgm:spPr/>
      <dgm:t>
        <a:bodyPr/>
        <a:lstStyle/>
        <a:p>
          <a:r>
            <a:rPr lang="it-IT" b="0" dirty="0" err="1"/>
            <a:t>Final</a:t>
          </a:r>
          <a:r>
            <a:rPr lang="it-IT" b="0" dirty="0"/>
            <a:t> </a:t>
          </a:r>
          <a:r>
            <a:rPr lang="it-IT" b="0" dirty="0" err="1"/>
            <a:t>considerations</a:t>
          </a:r>
          <a:endParaRPr lang="it-IT" b="0" dirty="0"/>
        </a:p>
      </dgm:t>
    </dgm:pt>
    <dgm:pt modelId="{FA588651-383B-434B-86B7-AEDEC7E45A40}" type="parTrans" cxnId="{7CF00BF8-EA50-A040-91FE-400EDB1CA5DE}">
      <dgm:prSet/>
      <dgm:spPr/>
      <dgm:t>
        <a:bodyPr/>
        <a:lstStyle/>
        <a:p>
          <a:endParaRPr lang="it-IT"/>
        </a:p>
      </dgm:t>
    </dgm:pt>
    <dgm:pt modelId="{B3DE0E23-A116-984C-89B9-D18A9BE0056D}" type="sibTrans" cxnId="{7CF00BF8-EA50-A040-91FE-400EDB1CA5DE}">
      <dgm:prSet/>
      <dgm:spPr/>
      <dgm:t>
        <a:bodyPr/>
        <a:lstStyle/>
        <a:p>
          <a:endParaRPr lang="it-IT"/>
        </a:p>
      </dgm:t>
    </dgm:pt>
    <dgm:pt modelId="{839671D4-0FDA-384B-9127-CF0D7A24E258}" type="pres">
      <dgm:prSet presAssocID="{AD960F7A-0B3E-B948-8C24-0F601C2AEDA1}" presName="Name0" presStyleCnt="0">
        <dgm:presLayoutVars>
          <dgm:chMax val="7"/>
          <dgm:chPref val="7"/>
          <dgm:dir/>
        </dgm:presLayoutVars>
      </dgm:prSet>
      <dgm:spPr/>
    </dgm:pt>
    <dgm:pt modelId="{D59EB0A6-0A74-B144-9C54-593F32304508}" type="pres">
      <dgm:prSet presAssocID="{AD960F7A-0B3E-B948-8C24-0F601C2AEDA1}" presName="Name1" presStyleCnt="0"/>
      <dgm:spPr/>
    </dgm:pt>
    <dgm:pt modelId="{B90D2411-A0B9-2F4E-9626-700C891A51D3}" type="pres">
      <dgm:prSet presAssocID="{AD960F7A-0B3E-B948-8C24-0F601C2AEDA1}" presName="cycle" presStyleCnt="0"/>
      <dgm:spPr/>
    </dgm:pt>
    <dgm:pt modelId="{7DE02FB9-D1E2-7D49-88F5-7ECA1586F2BE}" type="pres">
      <dgm:prSet presAssocID="{AD960F7A-0B3E-B948-8C24-0F601C2AEDA1}" presName="srcNode" presStyleLbl="node1" presStyleIdx="0" presStyleCnt="5"/>
      <dgm:spPr/>
    </dgm:pt>
    <dgm:pt modelId="{F4C6B6E9-9154-304F-A670-5BEA278E93BE}" type="pres">
      <dgm:prSet presAssocID="{AD960F7A-0B3E-B948-8C24-0F601C2AEDA1}" presName="conn" presStyleLbl="parChTrans1D2" presStyleIdx="0" presStyleCnt="1"/>
      <dgm:spPr/>
    </dgm:pt>
    <dgm:pt modelId="{D908793C-0578-F84F-B21B-D82FF0B68E94}" type="pres">
      <dgm:prSet presAssocID="{AD960F7A-0B3E-B948-8C24-0F601C2AEDA1}" presName="extraNode" presStyleLbl="node1" presStyleIdx="0" presStyleCnt="5"/>
      <dgm:spPr/>
    </dgm:pt>
    <dgm:pt modelId="{63C7353D-230C-D643-9337-FF3A1F2169A3}" type="pres">
      <dgm:prSet presAssocID="{AD960F7A-0B3E-B948-8C24-0F601C2AEDA1}" presName="dstNode" presStyleLbl="node1" presStyleIdx="0" presStyleCnt="5"/>
      <dgm:spPr/>
    </dgm:pt>
    <dgm:pt modelId="{2CD7C3DA-0BB3-C640-8374-CB273BB8C786}" type="pres">
      <dgm:prSet presAssocID="{AB576050-6775-1942-805B-46B22C1108E8}" presName="text_1" presStyleLbl="node1" presStyleIdx="0" presStyleCnt="5">
        <dgm:presLayoutVars>
          <dgm:bulletEnabled val="1"/>
        </dgm:presLayoutVars>
      </dgm:prSet>
      <dgm:spPr/>
    </dgm:pt>
    <dgm:pt modelId="{31791F5A-4B65-0243-A066-79B81D668311}" type="pres">
      <dgm:prSet presAssocID="{AB576050-6775-1942-805B-46B22C1108E8}" presName="accent_1" presStyleCnt="0"/>
      <dgm:spPr/>
    </dgm:pt>
    <dgm:pt modelId="{72A78041-5FF8-C347-A1A4-C414085D4230}" type="pres">
      <dgm:prSet presAssocID="{AB576050-6775-1942-805B-46B22C1108E8}" presName="accentRepeatNode" presStyleLbl="solidFgAcc1" presStyleIdx="0" presStyleCnt="5"/>
      <dgm:spPr/>
    </dgm:pt>
    <dgm:pt modelId="{8F2D802E-F3C6-FA40-A008-70899DF47616}" type="pres">
      <dgm:prSet presAssocID="{6DB7DDAF-91F4-3B4F-9FB3-44FFB7E1A117}" presName="text_2" presStyleLbl="node1" presStyleIdx="1" presStyleCnt="5">
        <dgm:presLayoutVars>
          <dgm:bulletEnabled val="1"/>
        </dgm:presLayoutVars>
      </dgm:prSet>
      <dgm:spPr/>
    </dgm:pt>
    <dgm:pt modelId="{42F4082E-E583-E644-9118-5CF4B62E0C99}" type="pres">
      <dgm:prSet presAssocID="{6DB7DDAF-91F4-3B4F-9FB3-44FFB7E1A117}" presName="accent_2" presStyleCnt="0"/>
      <dgm:spPr/>
    </dgm:pt>
    <dgm:pt modelId="{9F6A457F-F0D3-9944-A2F1-B4D73BA832D3}" type="pres">
      <dgm:prSet presAssocID="{6DB7DDAF-91F4-3B4F-9FB3-44FFB7E1A117}" presName="accentRepeatNode" presStyleLbl="solidFgAcc1" presStyleIdx="1" presStyleCnt="5"/>
      <dgm:spPr/>
    </dgm:pt>
    <dgm:pt modelId="{7B68BE9D-797B-3A45-8E24-F4BA8A2F325D}" type="pres">
      <dgm:prSet presAssocID="{CE270639-0498-2949-9EC8-68BAFA716B29}" presName="text_3" presStyleLbl="node1" presStyleIdx="2" presStyleCnt="5">
        <dgm:presLayoutVars>
          <dgm:bulletEnabled val="1"/>
        </dgm:presLayoutVars>
      </dgm:prSet>
      <dgm:spPr/>
    </dgm:pt>
    <dgm:pt modelId="{0614F51E-D71A-434A-88AE-68CA5E4FE184}" type="pres">
      <dgm:prSet presAssocID="{CE270639-0498-2949-9EC8-68BAFA716B29}" presName="accent_3" presStyleCnt="0"/>
      <dgm:spPr/>
    </dgm:pt>
    <dgm:pt modelId="{A4A2A1F1-0E7C-4C47-9EAA-938339590496}" type="pres">
      <dgm:prSet presAssocID="{CE270639-0498-2949-9EC8-68BAFA716B29}" presName="accentRepeatNode" presStyleLbl="solidFgAcc1" presStyleIdx="2" presStyleCnt="5"/>
      <dgm:spPr/>
    </dgm:pt>
    <dgm:pt modelId="{AC76F8F0-818C-6B43-B182-77A153341772}" type="pres">
      <dgm:prSet presAssocID="{7A7BECB0-6EE8-3B4C-9F93-B60644DA4127}" presName="text_4" presStyleLbl="node1" presStyleIdx="3" presStyleCnt="5">
        <dgm:presLayoutVars>
          <dgm:bulletEnabled val="1"/>
        </dgm:presLayoutVars>
      </dgm:prSet>
      <dgm:spPr/>
    </dgm:pt>
    <dgm:pt modelId="{4B888D8B-75EC-4A41-A459-E20A61773542}" type="pres">
      <dgm:prSet presAssocID="{7A7BECB0-6EE8-3B4C-9F93-B60644DA4127}" presName="accent_4" presStyleCnt="0"/>
      <dgm:spPr/>
    </dgm:pt>
    <dgm:pt modelId="{DF2E804C-BADA-CD4C-8FDC-B87E9C4E7733}" type="pres">
      <dgm:prSet presAssocID="{7A7BECB0-6EE8-3B4C-9F93-B60644DA4127}" presName="accentRepeatNode" presStyleLbl="solidFgAcc1" presStyleIdx="3" presStyleCnt="5"/>
      <dgm:spPr/>
    </dgm:pt>
    <dgm:pt modelId="{F86AD0E9-F331-D14A-9AC4-C98F4742B78D}" type="pres">
      <dgm:prSet presAssocID="{BB2FB385-5D91-F74A-BA9E-ECA603709E28}" presName="text_5" presStyleLbl="node1" presStyleIdx="4" presStyleCnt="5">
        <dgm:presLayoutVars>
          <dgm:bulletEnabled val="1"/>
        </dgm:presLayoutVars>
      </dgm:prSet>
      <dgm:spPr/>
    </dgm:pt>
    <dgm:pt modelId="{5164E7C8-D0FF-B94A-818E-EC93246A9D83}" type="pres">
      <dgm:prSet presAssocID="{BB2FB385-5D91-F74A-BA9E-ECA603709E28}" presName="accent_5" presStyleCnt="0"/>
      <dgm:spPr/>
    </dgm:pt>
    <dgm:pt modelId="{D5038D2F-6987-3F41-AF2C-0A2891D9534B}" type="pres">
      <dgm:prSet presAssocID="{BB2FB385-5D91-F74A-BA9E-ECA603709E28}" presName="accentRepeatNode" presStyleLbl="solidFgAcc1" presStyleIdx="4" presStyleCnt="5"/>
      <dgm:spPr/>
    </dgm:pt>
  </dgm:ptLst>
  <dgm:cxnLst>
    <dgm:cxn modelId="{69CA271C-855D-5A42-83D3-D70B5A9216A9}" srcId="{AD960F7A-0B3E-B948-8C24-0F601C2AEDA1}" destId="{7A7BECB0-6EE8-3B4C-9F93-B60644DA4127}" srcOrd="3" destOrd="0" parTransId="{399FB5DF-C2F5-9248-B632-526DBBF97D92}" sibTransId="{8ADCCC26-BA4C-FF40-82C1-70B1635818F1}"/>
    <dgm:cxn modelId="{CE4A0A3E-E4D6-8541-89D3-336328B3F1BD}" type="presOf" srcId="{29F889F1-F953-8843-A879-E2BF171412C7}" destId="{F4C6B6E9-9154-304F-A670-5BEA278E93BE}" srcOrd="0" destOrd="0" presId="urn:microsoft.com/office/officeart/2008/layout/VerticalCurvedList"/>
    <dgm:cxn modelId="{0F6FCF62-6565-ED42-8AF3-0EEDC752037D}" type="presOf" srcId="{7A7BECB0-6EE8-3B4C-9F93-B60644DA4127}" destId="{AC76F8F0-818C-6B43-B182-77A153341772}" srcOrd="0" destOrd="0" presId="urn:microsoft.com/office/officeart/2008/layout/VerticalCurvedList"/>
    <dgm:cxn modelId="{D5AE8D48-B5CE-164D-8318-CE61B754EA98}" srcId="{AD960F7A-0B3E-B948-8C24-0F601C2AEDA1}" destId="{6DB7DDAF-91F4-3B4F-9FB3-44FFB7E1A117}" srcOrd="1" destOrd="0" parTransId="{90D0A63D-9BCE-D942-B820-1327942B9A77}" sibTransId="{F5F269B3-4AF3-5643-A59D-D21BD486A52D}"/>
    <dgm:cxn modelId="{C9CB5492-38F7-F443-898D-CBA3197560A4}" type="presOf" srcId="{CE270639-0498-2949-9EC8-68BAFA716B29}" destId="{7B68BE9D-797B-3A45-8E24-F4BA8A2F325D}" srcOrd="0" destOrd="0" presId="urn:microsoft.com/office/officeart/2008/layout/VerticalCurvedList"/>
    <dgm:cxn modelId="{1A4595A1-C234-3440-8635-124E84BCC338}" srcId="{AD960F7A-0B3E-B948-8C24-0F601C2AEDA1}" destId="{CE270639-0498-2949-9EC8-68BAFA716B29}" srcOrd="2" destOrd="0" parTransId="{54B9C86C-F27D-BB42-B391-B8943001E41B}" sibTransId="{8CB80F86-2BA3-104F-9AE8-E30A6EE577F0}"/>
    <dgm:cxn modelId="{C86E79A2-41A2-5B4E-8B2D-1DAD09F444FB}" type="presOf" srcId="{AB576050-6775-1942-805B-46B22C1108E8}" destId="{2CD7C3DA-0BB3-C640-8374-CB273BB8C786}" srcOrd="0" destOrd="0" presId="urn:microsoft.com/office/officeart/2008/layout/VerticalCurvedList"/>
    <dgm:cxn modelId="{DFA368AE-F405-654D-A20A-F246C6743488}" type="presOf" srcId="{BB2FB385-5D91-F74A-BA9E-ECA603709E28}" destId="{F86AD0E9-F331-D14A-9AC4-C98F4742B78D}" srcOrd="0" destOrd="0" presId="urn:microsoft.com/office/officeart/2008/layout/VerticalCurvedList"/>
    <dgm:cxn modelId="{C3612DC2-2FA3-284A-845C-BFD2EAB003EC}" type="presOf" srcId="{6DB7DDAF-91F4-3B4F-9FB3-44FFB7E1A117}" destId="{8F2D802E-F3C6-FA40-A008-70899DF47616}" srcOrd="0" destOrd="0" presId="urn:microsoft.com/office/officeart/2008/layout/VerticalCurvedList"/>
    <dgm:cxn modelId="{DA2937DB-1C80-7442-92C9-8172F8941F73}" type="presOf" srcId="{AD960F7A-0B3E-B948-8C24-0F601C2AEDA1}" destId="{839671D4-0FDA-384B-9127-CF0D7A24E258}" srcOrd="0" destOrd="0" presId="urn:microsoft.com/office/officeart/2008/layout/VerticalCurvedList"/>
    <dgm:cxn modelId="{7CF00BF8-EA50-A040-91FE-400EDB1CA5DE}" srcId="{AD960F7A-0B3E-B948-8C24-0F601C2AEDA1}" destId="{BB2FB385-5D91-F74A-BA9E-ECA603709E28}" srcOrd="4" destOrd="0" parTransId="{FA588651-383B-434B-86B7-AEDEC7E45A40}" sibTransId="{B3DE0E23-A116-984C-89B9-D18A9BE0056D}"/>
    <dgm:cxn modelId="{A04303FB-CD46-CE43-8066-3FFC8D43C79D}" srcId="{AD960F7A-0B3E-B948-8C24-0F601C2AEDA1}" destId="{AB576050-6775-1942-805B-46B22C1108E8}" srcOrd="0" destOrd="0" parTransId="{86A6F892-0F29-504F-9F1D-DD44D0A9EDBF}" sibTransId="{29F889F1-F953-8843-A879-E2BF171412C7}"/>
    <dgm:cxn modelId="{4EEDEAEE-081D-9B49-980C-E8FBBE6A2FCB}" type="presParOf" srcId="{839671D4-0FDA-384B-9127-CF0D7A24E258}" destId="{D59EB0A6-0A74-B144-9C54-593F32304508}" srcOrd="0" destOrd="0" presId="urn:microsoft.com/office/officeart/2008/layout/VerticalCurvedList"/>
    <dgm:cxn modelId="{3D31E009-2B04-9E41-8723-375B1049EB77}" type="presParOf" srcId="{D59EB0A6-0A74-B144-9C54-593F32304508}" destId="{B90D2411-A0B9-2F4E-9626-700C891A51D3}" srcOrd="0" destOrd="0" presId="urn:microsoft.com/office/officeart/2008/layout/VerticalCurvedList"/>
    <dgm:cxn modelId="{B6F46173-295D-244A-9B95-D4E5D8CCE6F7}" type="presParOf" srcId="{B90D2411-A0B9-2F4E-9626-700C891A51D3}" destId="{7DE02FB9-D1E2-7D49-88F5-7ECA1586F2BE}" srcOrd="0" destOrd="0" presId="urn:microsoft.com/office/officeart/2008/layout/VerticalCurvedList"/>
    <dgm:cxn modelId="{9E01AF6E-52E9-EC43-8813-5050843C1AE3}" type="presParOf" srcId="{B90D2411-A0B9-2F4E-9626-700C891A51D3}" destId="{F4C6B6E9-9154-304F-A670-5BEA278E93BE}" srcOrd="1" destOrd="0" presId="urn:microsoft.com/office/officeart/2008/layout/VerticalCurvedList"/>
    <dgm:cxn modelId="{D3923838-AB19-F348-8A4B-34B78B9402E8}" type="presParOf" srcId="{B90D2411-A0B9-2F4E-9626-700C891A51D3}" destId="{D908793C-0578-F84F-B21B-D82FF0B68E94}" srcOrd="2" destOrd="0" presId="urn:microsoft.com/office/officeart/2008/layout/VerticalCurvedList"/>
    <dgm:cxn modelId="{A59D90B3-66AC-0344-B589-8C6884344C2E}" type="presParOf" srcId="{B90D2411-A0B9-2F4E-9626-700C891A51D3}" destId="{63C7353D-230C-D643-9337-FF3A1F2169A3}" srcOrd="3" destOrd="0" presId="urn:microsoft.com/office/officeart/2008/layout/VerticalCurvedList"/>
    <dgm:cxn modelId="{38482AD8-81C8-2D46-A2EA-04CCF495FF08}" type="presParOf" srcId="{D59EB0A6-0A74-B144-9C54-593F32304508}" destId="{2CD7C3DA-0BB3-C640-8374-CB273BB8C786}" srcOrd="1" destOrd="0" presId="urn:microsoft.com/office/officeart/2008/layout/VerticalCurvedList"/>
    <dgm:cxn modelId="{BEFF26BA-9D5C-EF46-BF5F-267466655C40}" type="presParOf" srcId="{D59EB0A6-0A74-B144-9C54-593F32304508}" destId="{31791F5A-4B65-0243-A066-79B81D668311}" srcOrd="2" destOrd="0" presId="urn:microsoft.com/office/officeart/2008/layout/VerticalCurvedList"/>
    <dgm:cxn modelId="{6760768C-FE6B-C048-83D3-3DCB1D81D907}" type="presParOf" srcId="{31791F5A-4B65-0243-A066-79B81D668311}" destId="{72A78041-5FF8-C347-A1A4-C414085D4230}" srcOrd="0" destOrd="0" presId="urn:microsoft.com/office/officeart/2008/layout/VerticalCurvedList"/>
    <dgm:cxn modelId="{C2A60883-C5EB-1140-97BE-F2AC83E19FB1}" type="presParOf" srcId="{D59EB0A6-0A74-B144-9C54-593F32304508}" destId="{8F2D802E-F3C6-FA40-A008-70899DF47616}" srcOrd="3" destOrd="0" presId="urn:microsoft.com/office/officeart/2008/layout/VerticalCurvedList"/>
    <dgm:cxn modelId="{98AADAFC-9F49-BC45-BCBB-36E619DC4D52}" type="presParOf" srcId="{D59EB0A6-0A74-B144-9C54-593F32304508}" destId="{42F4082E-E583-E644-9118-5CF4B62E0C99}" srcOrd="4" destOrd="0" presId="urn:microsoft.com/office/officeart/2008/layout/VerticalCurvedList"/>
    <dgm:cxn modelId="{15CE9988-C3DA-C049-AC6A-D9D7FDDF19D9}" type="presParOf" srcId="{42F4082E-E583-E644-9118-5CF4B62E0C99}" destId="{9F6A457F-F0D3-9944-A2F1-B4D73BA832D3}" srcOrd="0" destOrd="0" presId="urn:microsoft.com/office/officeart/2008/layout/VerticalCurvedList"/>
    <dgm:cxn modelId="{914F41FF-E4EB-E945-B48D-A036FE4E676D}" type="presParOf" srcId="{D59EB0A6-0A74-B144-9C54-593F32304508}" destId="{7B68BE9D-797B-3A45-8E24-F4BA8A2F325D}" srcOrd="5" destOrd="0" presId="urn:microsoft.com/office/officeart/2008/layout/VerticalCurvedList"/>
    <dgm:cxn modelId="{65C35EF0-9BCF-BE4B-9EBB-E44336EF53B9}" type="presParOf" srcId="{D59EB0A6-0A74-B144-9C54-593F32304508}" destId="{0614F51E-D71A-434A-88AE-68CA5E4FE184}" srcOrd="6" destOrd="0" presId="urn:microsoft.com/office/officeart/2008/layout/VerticalCurvedList"/>
    <dgm:cxn modelId="{2CAC6708-FB17-7F4B-89B7-F7372416D2D5}" type="presParOf" srcId="{0614F51E-D71A-434A-88AE-68CA5E4FE184}" destId="{A4A2A1F1-0E7C-4C47-9EAA-938339590496}" srcOrd="0" destOrd="0" presId="urn:microsoft.com/office/officeart/2008/layout/VerticalCurvedList"/>
    <dgm:cxn modelId="{0194F242-1746-0946-AEDB-3B07A5CCD5D3}" type="presParOf" srcId="{D59EB0A6-0A74-B144-9C54-593F32304508}" destId="{AC76F8F0-818C-6B43-B182-77A153341772}" srcOrd="7" destOrd="0" presId="urn:microsoft.com/office/officeart/2008/layout/VerticalCurvedList"/>
    <dgm:cxn modelId="{136754C4-4F21-A542-B5A9-F3ABF51E0159}" type="presParOf" srcId="{D59EB0A6-0A74-B144-9C54-593F32304508}" destId="{4B888D8B-75EC-4A41-A459-E20A61773542}" srcOrd="8" destOrd="0" presId="urn:microsoft.com/office/officeart/2008/layout/VerticalCurvedList"/>
    <dgm:cxn modelId="{4CEE373E-3146-F648-8688-E325661529EA}" type="presParOf" srcId="{4B888D8B-75EC-4A41-A459-E20A61773542}" destId="{DF2E804C-BADA-CD4C-8FDC-B87E9C4E7733}" srcOrd="0" destOrd="0" presId="urn:microsoft.com/office/officeart/2008/layout/VerticalCurvedList"/>
    <dgm:cxn modelId="{F6D92A20-E1D0-3C41-9AA8-D38C75D3A6A8}" type="presParOf" srcId="{D59EB0A6-0A74-B144-9C54-593F32304508}" destId="{F86AD0E9-F331-D14A-9AC4-C98F4742B78D}" srcOrd="9" destOrd="0" presId="urn:microsoft.com/office/officeart/2008/layout/VerticalCurvedList"/>
    <dgm:cxn modelId="{5C360C62-2280-5E4C-94D2-0C4303DC4348}" type="presParOf" srcId="{D59EB0A6-0A74-B144-9C54-593F32304508}" destId="{5164E7C8-D0FF-B94A-818E-EC93246A9D83}" srcOrd="10" destOrd="0" presId="urn:microsoft.com/office/officeart/2008/layout/VerticalCurvedList"/>
    <dgm:cxn modelId="{A8EC8785-BA85-3E4B-A22F-BAC32671099E}" type="presParOf" srcId="{5164E7C8-D0FF-B94A-818E-EC93246A9D83}" destId="{D5038D2F-6987-3F41-AF2C-0A2891D9534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D3027F-CA3E-434E-BB9A-9FCB6CDC40B1}"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it-IT"/>
        </a:p>
      </dgm:t>
    </dgm:pt>
    <dgm:pt modelId="{B384A462-21DE-1841-B29F-7D5D33E7E621}">
      <dgm:prSet phldrT="[Testo]"/>
      <dgm:spPr/>
      <dgm:t>
        <a:bodyPr/>
        <a:lstStyle/>
        <a:p>
          <a:r>
            <a:rPr lang="it-IT" dirty="0" err="1"/>
            <a:t>Enhance</a:t>
          </a:r>
          <a:r>
            <a:rPr lang="it-IT" dirty="0"/>
            <a:t> </a:t>
          </a:r>
          <a:r>
            <a:rPr lang="it-IT" dirty="0" err="1"/>
            <a:t>student</a:t>
          </a:r>
          <a:r>
            <a:rPr lang="it-IT" dirty="0"/>
            <a:t> engagement</a:t>
          </a:r>
        </a:p>
      </dgm:t>
    </dgm:pt>
    <dgm:pt modelId="{165458B0-B51E-A44F-9819-7B20FD4F0D23}" type="parTrans" cxnId="{FFC6998C-FDD8-BB4C-A26A-D6BEFA10323D}">
      <dgm:prSet/>
      <dgm:spPr/>
      <dgm:t>
        <a:bodyPr/>
        <a:lstStyle/>
        <a:p>
          <a:endParaRPr lang="it-IT"/>
        </a:p>
      </dgm:t>
    </dgm:pt>
    <dgm:pt modelId="{E17643DE-DC41-D744-9A09-7C3940260A81}" type="sibTrans" cxnId="{FFC6998C-FDD8-BB4C-A26A-D6BEFA10323D}">
      <dgm:prSet/>
      <dgm:spPr/>
      <dgm:t>
        <a:bodyPr/>
        <a:lstStyle/>
        <a:p>
          <a:endParaRPr lang="it-IT"/>
        </a:p>
      </dgm:t>
    </dgm:pt>
    <dgm:pt modelId="{646CB8D0-BE9F-554C-ADEA-A66F1A422CE8}">
      <dgm:prSet/>
      <dgm:spPr/>
      <dgm:t>
        <a:bodyPr/>
        <a:lstStyle/>
        <a:p>
          <a:r>
            <a:rPr lang="it-IT" dirty="0" err="1"/>
            <a:t>Request</a:t>
          </a:r>
          <a:r>
            <a:rPr lang="it-IT" dirty="0"/>
            <a:t> to turn on the webcam and "show </a:t>
          </a:r>
          <a:r>
            <a:rPr lang="it-IT" dirty="0" err="1"/>
            <a:t>themselves</a:t>
          </a:r>
          <a:r>
            <a:rPr lang="it-IT" dirty="0"/>
            <a:t>"</a:t>
          </a:r>
        </a:p>
      </dgm:t>
    </dgm:pt>
    <dgm:pt modelId="{37ED252D-58E6-2644-B637-19DA74B41E7D}" type="parTrans" cxnId="{700302B6-F48A-2A4E-8418-59AB156DDA3B}">
      <dgm:prSet/>
      <dgm:spPr/>
      <dgm:t>
        <a:bodyPr/>
        <a:lstStyle/>
        <a:p>
          <a:endParaRPr lang="it-IT"/>
        </a:p>
      </dgm:t>
    </dgm:pt>
    <dgm:pt modelId="{C875E65C-5950-3946-A957-F7A1F5545670}" type="sibTrans" cxnId="{700302B6-F48A-2A4E-8418-59AB156DDA3B}">
      <dgm:prSet/>
      <dgm:spPr/>
      <dgm:t>
        <a:bodyPr/>
        <a:lstStyle/>
        <a:p>
          <a:endParaRPr lang="it-IT"/>
        </a:p>
      </dgm:t>
    </dgm:pt>
    <dgm:pt modelId="{5343D399-EF98-A54F-9C99-DF35956870E9}">
      <dgm:prSet/>
      <dgm:spPr/>
      <dgm:t>
        <a:bodyPr/>
        <a:lstStyle/>
        <a:p>
          <a:r>
            <a:rPr lang="it-IT" dirty="0"/>
            <a:t>Solutions </a:t>
          </a:r>
          <a:r>
            <a:rPr lang="it-IT" dirty="0" err="1"/>
            <a:t>related</a:t>
          </a:r>
          <a:r>
            <a:rPr lang="it-IT" dirty="0"/>
            <a:t> to </a:t>
          </a:r>
          <a:r>
            <a:rPr lang="it-IT" dirty="0" err="1"/>
            <a:t>technology</a:t>
          </a:r>
          <a:endParaRPr lang="it-IT" dirty="0"/>
        </a:p>
      </dgm:t>
    </dgm:pt>
    <dgm:pt modelId="{D8D77B31-A36E-644D-BDC5-34EE909DE658}" type="parTrans" cxnId="{C2075E60-E571-5C46-9AC2-9B4B03A2975F}">
      <dgm:prSet/>
      <dgm:spPr/>
      <dgm:t>
        <a:bodyPr/>
        <a:lstStyle/>
        <a:p>
          <a:endParaRPr lang="it-IT"/>
        </a:p>
      </dgm:t>
    </dgm:pt>
    <dgm:pt modelId="{2BFF7F9D-2613-E945-B826-A6807647765E}" type="sibTrans" cxnId="{C2075E60-E571-5C46-9AC2-9B4B03A2975F}">
      <dgm:prSet/>
      <dgm:spPr/>
      <dgm:t>
        <a:bodyPr/>
        <a:lstStyle/>
        <a:p>
          <a:endParaRPr lang="it-IT"/>
        </a:p>
      </dgm:t>
    </dgm:pt>
    <dgm:pt modelId="{20CC8F15-AF8A-1747-87A4-F3AD6C5377E3}">
      <dgm:prSet/>
      <dgm:spPr/>
      <dgm:t>
        <a:bodyPr/>
        <a:lstStyle/>
        <a:p>
          <a:r>
            <a:rPr lang="it-IT" dirty="0"/>
            <a:t>Use </a:t>
          </a:r>
          <a:r>
            <a:rPr lang="it-IT" dirty="0" err="1"/>
            <a:t>what</a:t>
          </a:r>
          <a:r>
            <a:rPr lang="it-IT" dirty="0"/>
            <a:t> </a:t>
          </a:r>
          <a:r>
            <a:rPr lang="it-IT" dirty="0" err="1"/>
            <a:t>you</a:t>
          </a:r>
          <a:r>
            <a:rPr lang="it-IT" dirty="0"/>
            <a:t> are </a:t>
          </a:r>
          <a:r>
            <a:rPr lang="it-IT" dirty="0" err="1"/>
            <a:t>sure</a:t>
          </a:r>
          <a:r>
            <a:rPr lang="it-IT" dirty="0"/>
            <a:t> of (</a:t>
          </a:r>
          <a:r>
            <a:rPr lang="it-IT" dirty="0" err="1"/>
            <a:t>avoid</a:t>
          </a:r>
          <a:r>
            <a:rPr lang="it-IT" dirty="0"/>
            <a:t> innovative </a:t>
          </a:r>
          <a:r>
            <a:rPr lang="it-IT" dirty="0" err="1"/>
            <a:t>methods</a:t>
          </a:r>
          <a:r>
            <a:rPr lang="it-IT" dirty="0"/>
            <a:t> and </a:t>
          </a:r>
          <a:r>
            <a:rPr lang="it-IT" dirty="0" err="1"/>
            <a:t>techniques</a:t>
          </a:r>
          <a:r>
            <a:rPr lang="it-IT" dirty="0"/>
            <a:t>)</a:t>
          </a:r>
        </a:p>
      </dgm:t>
    </dgm:pt>
    <dgm:pt modelId="{E18B38CF-E660-6949-B7E9-6A87E6C52D7A}" type="parTrans" cxnId="{0FDBEF51-EE87-8E4B-81D7-DD9462B857EE}">
      <dgm:prSet/>
      <dgm:spPr/>
      <dgm:t>
        <a:bodyPr/>
        <a:lstStyle/>
        <a:p>
          <a:endParaRPr lang="it-IT"/>
        </a:p>
      </dgm:t>
    </dgm:pt>
    <dgm:pt modelId="{91A42D9E-C0F6-8B40-9152-C245D677EE08}" type="sibTrans" cxnId="{0FDBEF51-EE87-8E4B-81D7-DD9462B857EE}">
      <dgm:prSet/>
      <dgm:spPr/>
      <dgm:t>
        <a:bodyPr/>
        <a:lstStyle/>
        <a:p>
          <a:endParaRPr lang="it-IT"/>
        </a:p>
      </dgm:t>
    </dgm:pt>
    <dgm:pt modelId="{9778FC4A-BDB4-314C-8CEF-DFE6E6FEDD17}">
      <dgm:prSet/>
      <dgm:spPr/>
      <dgm:t>
        <a:bodyPr/>
        <a:lstStyle/>
        <a:p>
          <a:r>
            <a:rPr lang="it-IT" dirty="0" err="1"/>
            <a:t>Contact</a:t>
          </a:r>
          <a:r>
            <a:rPr lang="it-IT" dirty="0"/>
            <a:t> a </a:t>
          </a:r>
          <a:r>
            <a:rPr lang="it-IT" dirty="0" err="1"/>
            <a:t>technician</a:t>
          </a:r>
          <a:r>
            <a:rPr lang="it-IT" dirty="0"/>
            <a:t> or </a:t>
          </a:r>
          <a:r>
            <a:rPr lang="it-IT" dirty="0" err="1"/>
            <a:t>colleagues</a:t>
          </a:r>
          <a:endParaRPr lang="it-IT" dirty="0"/>
        </a:p>
      </dgm:t>
    </dgm:pt>
    <dgm:pt modelId="{8F3ADFB2-2717-F543-89F2-42B13173510D}" type="parTrans" cxnId="{2546D8C3-22AD-814B-83DB-177E992B0A41}">
      <dgm:prSet/>
      <dgm:spPr/>
      <dgm:t>
        <a:bodyPr/>
        <a:lstStyle/>
        <a:p>
          <a:endParaRPr lang="it-IT"/>
        </a:p>
      </dgm:t>
    </dgm:pt>
    <dgm:pt modelId="{1E209A63-AB70-5645-90EC-37CBED31785C}" type="sibTrans" cxnId="{2546D8C3-22AD-814B-83DB-177E992B0A41}">
      <dgm:prSet/>
      <dgm:spPr/>
      <dgm:t>
        <a:bodyPr/>
        <a:lstStyle/>
        <a:p>
          <a:endParaRPr lang="it-IT"/>
        </a:p>
      </dgm:t>
    </dgm:pt>
    <dgm:pt modelId="{FDA967F0-803C-D047-9EB6-6E3FFAF9C158}">
      <dgm:prSet/>
      <dgm:spPr/>
      <dgm:t>
        <a:bodyPr/>
        <a:lstStyle/>
        <a:p>
          <a:r>
            <a:rPr lang="it-IT"/>
            <a:t>Solutions related to methodology</a:t>
          </a:r>
          <a:endParaRPr lang="it-IT" dirty="0"/>
        </a:p>
      </dgm:t>
    </dgm:pt>
    <dgm:pt modelId="{2F9BD246-54F3-0747-A81A-A9EFDA7A9BBC}" type="parTrans" cxnId="{2FB81545-B1AF-0C48-86E3-E612CDF0C83A}">
      <dgm:prSet/>
      <dgm:spPr/>
      <dgm:t>
        <a:bodyPr/>
        <a:lstStyle/>
        <a:p>
          <a:endParaRPr lang="it-IT"/>
        </a:p>
      </dgm:t>
    </dgm:pt>
    <dgm:pt modelId="{6734721C-5187-F64B-878F-D4311CE5B789}" type="sibTrans" cxnId="{2FB81545-B1AF-0C48-86E3-E612CDF0C83A}">
      <dgm:prSet/>
      <dgm:spPr/>
      <dgm:t>
        <a:bodyPr/>
        <a:lstStyle/>
        <a:p>
          <a:endParaRPr lang="it-IT"/>
        </a:p>
      </dgm:t>
    </dgm:pt>
    <dgm:pt modelId="{8F87D7B0-DFC7-C44A-8573-EB7B3162DA08}">
      <dgm:prSet/>
      <dgm:spPr/>
      <dgm:t>
        <a:bodyPr/>
        <a:lstStyle/>
        <a:p>
          <a:r>
            <a:rPr lang="it-IT" dirty="0" err="1"/>
            <a:t>Specific</a:t>
          </a:r>
          <a:r>
            <a:rPr lang="it-IT" dirty="0"/>
            <a:t> </a:t>
          </a:r>
          <a:r>
            <a:rPr lang="it-IT" dirty="0" err="1"/>
            <a:t>methods</a:t>
          </a:r>
          <a:r>
            <a:rPr lang="it-IT" dirty="0"/>
            <a:t>, </a:t>
          </a:r>
          <a:r>
            <a:rPr lang="it-IT" dirty="0" err="1"/>
            <a:t>such</a:t>
          </a:r>
          <a:r>
            <a:rPr lang="it-IT" dirty="0"/>
            <a:t> </a:t>
          </a:r>
          <a:r>
            <a:rPr lang="it-IT" dirty="0" err="1"/>
            <a:t>as</a:t>
          </a:r>
          <a:r>
            <a:rPr lang="it-IT" dirty="0"/>
            <a:t> </a:t>
          </a:r>
          <a:r>
            <a:rPr lang="it-IT" i="1" dirty="0" err="1"/>
            <a:t>flipped</a:t>
          </a:r>
          <a:r>
            <a:rPr lang="it-IT" i="1" dirty="0"/>
            <a:t> </a:t>
          </a:r>
          <a:r>
            <a:rPr lang="it-IT" i="1" dirty="0" err="1"/>
            <a:t>classroom</a:t>
          </a:r>
          <a:endParaRPr lang="it-IT" dirty="0"/>
        </a:p>
      </dgm:t>
    </dgm:pt>
    <dgm:pt modelId="{2D150984-5B29-DB49-8B19-96B2A4E20F57}" type="parTrans" cxnId="{341BBA56-C6FE-CE4E-9973-D765587B1736}">
      <dgm:prSet/>
      <dgm:spPr/>
      <dgm:t>
        <a:bodyPr/>
        <a:lstStyle/>
        <a:p>
          <a:endParaRPr lang="it-IT"/>
        </a:p>
      </dgm:t>
    </dgm:pt>
    <dgm:pt modelId="{A7ABD83F-9DCE-7140-BF7E-8A152F181858}" type="sibTrans" cxnId="{341BBA56-C6FE-CE4E-9973-D765587B1736}">
      <dgm:prSet/>
      <dgm:spPr/>
      <dgm:t>
        <a:bodyPr/>
        <a:lstStyle/>
        <a:p>
          <a:endParaRPr lang="it-IT"/>
        </a:p>
      </dgm:t>
    </dgm:pt>
    <dgm:pt modelId="{BCACFC62-951A-B846-9062-C866105FC9B2}" type="pres">
      <dgm:prSet presAssocID="{6AD3027F-CA3E-434E-BB9A-9FCB6CDC40B1}" presName="Name0" presStyleCnt="0">
        <dgm:presLayoutVars>
          <dgm:dir/>
          <dgm:animLvl val="lvl"/>
          <dgm:resizeHandles val="exact"/>
        </dgm:presLayoutVars>
      </dgm:prSet>
      <dgm:spPr/>
    </dgm:pt>
    <dgm:pt modelId="{132C370E-73B8-6D41-94E7-3C695F9C44BF}" type="pres">
      <dgm:prSet presAssocID="{B384A462-21DE-1841-B29F-7D5D33E7E621}" presName="composite" presStyleCnt="0"/>
      <dgm:spPr/>
    </dgm:pt>
    <dgm:pt modelId="{97090C8D-08A2-5148-A57C-5EF5E9DAA565}" type="pres">
      <dgm:prSet presAssocID="{B384A462-21DE-1841-B29F-7D5D33E7E621}" presName="parTx" presStyleLbl="alignNode1" presStyleIdx="0" presStyleCnt="3">
        <dgm:presLayoutVars>
          <dgm:chMax val="0"/>
          <dgm:chPref val="0"/>
          <dgm:bulletEnabled val="1"/>
        </dgm:presLayoutVars>
      </dgm:prSet>
      <dgm:spPr/>
    </dgm:pt>
    <dgm:pt modelId="{C4A6FA8A-C178-4646-BE3F-E9BACCD94A42}" type="pres">
      <dgm:prSet presAssocID="{B384A462-21DE-1841-B29F-7D5D33E7E621}" presName="desTx" presStyleLbl="alignAccFollowNode1" presStyleIdx="0" presStyleCnt="3">
        <dgm:presLayoutVars>
          <dgm:bulletEnabled val="1"/>
        </dgm:presLayoutVars>
      </dgm:prSet>
      <dgm:spPr/>
    </dgm:pt>
    <dgm:pt modelId="{2EA7441A-0E1A-E74D-AB0A-3EA198AEDAB4}" type="pres">
      <dgm:prSet presAssocID="{E17643DE-DC41-D744-9A09-7C3940260A81}" presName="space" presStyleCnt="0"/>
      <dgm:spPr/>
    </dgm:pt>
    <dgm:pt modelId="{4CE74C06-CCAA-3F41-9C7E-6E0AE2C2554C}" type="pres">
      <dgm:prSet presAssocID="{5343D399-EF98-A54F-9C99-DF35956870E9}" presName="composite" presStyleCnt="0"/>
      <dgm:spPr/>
    </dgm:pt>
    <dgm:pt modelId="{5C2F28A0-1A6C-3C4A-9DA7-8C16D6FD827F}" type="pres">
      <dgm:prSet presAssocID="{5343D399-EF98-A54F-9C99-DF35956870E9}" presName="parTx" presStyleLbl="alignNode1" presStyleIdx="1" presStyleCnt="3">
        <dgm:presLayoutVars>
          <dgm:chMax val="0"/>
          <dgm:chPref val="0"/>
          <dgm:bulletEnabled val="1"/>
        </dgm:presLayoutVars>
      </dgm:prSet>
      <dgm:spPr/>
    </dgm:pt>
    <dgm:pt modelId="{E31974F9-71A3-7848-B5CD-6A29C2659EB7}" type="pres">
      <dgm:prSet presAssocID="{5343D399-EF98-A54F-9C99-DF35956870E9}" presName="desTx" presStyleLbl="alignAccFollowNode1" presStyleIdx="1" presStyleCnt="3">
        <dgm:presLayoutVars>
          <dgm:bulletEnabled val="1"/>
        </dgm:presLayoutVars>
      </dgm:prSet>
      <dgm:spPr/>
    </dgm:pt>
    <dgm:pt modelId="{DD09A12A-CB6D-244A-B8AB-9446C2BCEBCA}" type="pres">
      <dgm:prSet presAssocID="{2BFF7F9D-2613-E945-B826-A6807647765E}" presName="space" presStyleCnt="0"/>
      <dgm:spPr/>
    </dgm:pt>
    <dgm:pt modelId="{13ECF2F5-A5E6-6F4D-BD64-F9237BE19515}" type="pres">
      <dgm:prSet presAssocID="{FDA967F0-803C-D047-9EB6-6E3FFAF9C158}" presName="composite" presStyleCnt="0"/>
      <dgm:spPr/>
    </dgm:pt>
    <dgm:pt modelId="{628E937C-0405-6A4E-AA8A-694334700261}" type="pres">
      <dgm:prSet presAssocID="{FDA967F0-803C-D047-9EB6-6E3FFAF9C158}" presName="parTx" presStyleLbl="alignNode1" presStyleIdx="2" presStyleCnt="3">
        <dgm:presLayoutVars>
          <dgm:chMax val="0"/>
          <dgm:chPref val="0"/>
          <dgm:bulletEnabled val="1"/>
        </dgm:presLayoutVars>
      </dgm:prSet>
      <dgm:spPr/>
    </dgm:pt>
    <dgm:pt modelId="{CD00330C-CACA-8E4F-BACD-FC51D15FE225}" type="pres">
      <dgm:prSet presAssocID="{FDA967F0-803C-D047-9EB6-6E3FFAF9C158}" presName="desTx" presStyleLbl="alignAccFollowNode1" presStyleIdx="2" presStyleCnt="3">
        <dgm:presLayoutVars>
          <dgm:bulletEnabled val="1"/>
        </dgm:presLayoutVars>
      </dgm:prSet>
      <dgm:spPr/>
    </dgm:pt>
  </dgm:ptLst>
  <dgm:cxnLst>
    <dgm:cxn modelId="{98D57433-3309-DD4E-B904-381DEC60F12C}" type="presOf" srcId="{6AD3027F-CA3E-434E-BB9A-9FCB6CDC40B1}" destId="{BCACFC62-951A-B846-9062-C866105FC9B2}" srcOrd="0" destOrd="0" presId="urn:microsoft.com/office/officeart/2005/8/layout/hList1"/>
    <dgm:cxn modelId="{C2075E60-E571-5C46-9AC2-9B4B03A2975F}" srcId="{6AD3027F-CA3E-434E-BB9A-9FCB6CDC40B1}" destId="{5343D399-EF98-A54F-9C99-DF35956870E9}" srcOrd="1" destOrd="0" parTransId="{D8D77B31-A36E-644D-BDC5-34EE909DE658}" sibTransId="{2BFF7F9D-2613-E945-B826-A6807647765E}"/>
    <dgm:cxn modelId="{1879CB62-3C3B-594B-901F-BD3EC3275D41}" type="presOf" srcId="{646CB8D0-BE9F-554C-ADEA-A66F1A422CE8}" destId="{C4A6FA8A-C178-4646-BE3F-E9BACCD94A42}" srcOrd="0" destOrd="0" presId="urn:microsoft.com/office/officeart/2005/8/layout/hList1"/>
    <dgm:cxn modelId="{2FB81545-B1AF-0C48-86E3-E612CDF0C83A}" srcId="{6AD3027F-CA3E-434E-BB9A-9FCB6CDC40B1}" destId="{FDA967F0-803C-D047-9EB6-6E3FFAF9C158}" srcOrd="2" destOrd="0" parTransId="{2F9BD246-54F3-0747-A81A-A9EFDA7A9BBC}" sibTransId="{6734721C-5187-F64B-878F-D4311CE5B789}"/>
    <dgm:cxn modelId="{B1E2004B-F806-A34A-84E9-C9BF3995421F}" type="presOf" srcId="{20CC8F15-AF8A-1747-87A4-F3AD6C5377E3}" destId="{E31974F9-71A3-7848-B5CD-6A29C2659EB7}" srcOrd="0" destOrd="0" presId="urn:microsoft.com/office/officeart/2005/8/layout/hList1"/>
    <dgm:cxn modelId="{0FDBEF51-EE87-8E4B-81D7-DD9462B857EE}" srcId="{5343D399-EF98-A54F-9C99-DF35956870E9}" destId="{20CC8F15-AF8A-1747-87A4-F3AD6C5377E3}" srcOrd="0" destOrd="0" parTransId="{E18B38CF-E660-6949-B7E9-6A87E6C52D7A}" sibTransId="{91A42D9E-C0F6-8B40-9152-C245D677EE08}"/>
    <dgm:cxn modelId="{6B54DD75-4DDD-C54C-93FE-6BBB5FE7E7CE}" type="presOf" srcId="{9778FC4A-BDB4-314C-8CEF-DFE6E6FEDD17}" destId="{E31974F9-71A3-7848-B5CD-6A29C2659EB7}" srcOrd="0" destOrd="1" presId="urn:microsoft.com/office/officeart/2005/8/layout/hList1"/>
    <dgm:cxn modelId="{341BBA56-C6FE-CE4E-9973-D765587B1736}" srcId="{FDA967F0-803C-D047-9EB6-6E3FFAF9C158}" destId="{8F87D7B0-DFC7-C44A-8573-EB7B3162DA08}" srcOrd="0" destOrd="0" parTransId="{2D150984-5B29-DB49-8B19-96B2A4E20F57}" sibTransId="{A7ABD83F-9DCE-7140-BF7E-8A152F181858}"/>
    <dgm:cxn modelId="{A9CB4F78-D942-9442-85DA-64CC596C1288}" type="presOf" srcId="{8F87D7B0-DFC7-C44A-8573-EB7B3162DA08}" destId="{CD00330C-CACA-8E4F-BACD-FC51D15FE225}" srcOrd="0" destOrd="0" presId="urn:microsoft.com/office/officeart/2005/8/layout/hList1"/>
    <dgm:cxn modelId="{FFC6998C-FDD8-BB4C-A26A-D6BEFA10323D}" srcId="{6AD3027F-CA3E-434E-BB9A-9FCB6CDC40B1}" destId="{B384A462-21DE-1841-B29F-7D5D33E7E621}" srcOrd="0" destOrd="0" parTransId="{165458B0-B51E-A44F-9819-7B20FD4F0D23}" sibTransId="{E17643DE-DC41-D744-9A09-7C3940260A81}"/>
    <dgm:cxn modelId="{B09D0EB1-7C3F-4045-A232-165F3DBDF0C6}" type="presOf" srcId="{5343D399-EF98-A54F-9C99-DF35956870E9}" destId="{5C2F28A0-1A6C-3C4A-9DA7-8C16D6FD827F}" srcOrd="0" destOrd="0" presId="urn:microsoft.com/office/officeart/2005/8/layout/hList1"/>
    <dgm:cxn modelId="{700302B6-F48A-2A4E-8418-59AB156DDA3B}" srcId="{B384A462-21DE-1841-B29F-7D5D33E7E621}" destId="{646CB8D0-BE9F-554C-ADEA-A66F1A422CE8}" srcOrd="0" destOrd="0" parTransId="{37ED252D-58E6-2644-B637-19DA74B41E7D}" sibTransId="{C875E65C-5950-3946-A957-F7A1F5545670}"/>
    <dgm:cxn modelId="{2546D8C3-22AD-814B-83DB-177E992B0A41}" srcId="{5343D399-EF98-A54F-9C99-DF35956870E9}" destId="{9778FC4A-BDB4-314C-8CEF-DFE6E6FEDD17}" srcOrd="1" destOrd="0" parTransId="{8F3ADFB2-2717-F543-89F2-42B13173510D}" sibTransId="{1E209A63-AB70-5645-90EC-37CBED31785C}"/>
    <dgm:cxn modelId="{636E61C4-1CE2-DA4C-B382-C77EEBE28FA8}" type="presOf" srcId="{B384A462-21DE-1841-B29F-7D5D33E7E621}" destId="{97090C8D-08A2-5148-A57C-5EF5E9DAA565}" srcOrd="0" destOrd="0" presId="urn:microsoft.com/office/officeart/2005/8/layout/hList1"/>
    <dgm:cxn modelId="{3FCFC3E2-7E7F-1749-8D78-5C230082EED5}" type="presOf" srcId="{FDA967F0-803C-D047-9EB6-6E3FFAF9C158}" destId="{628E937C-0405-6A4E-AA8A-694334700261}" srcOrd="0" destOrd="0" presId="urn:microsoft.com/office/officeart/2005/8/layout/hList1"/>
    <dgm:cxn modelId="{0D8E59E8-070A-B840-A0ED-D6B032EC7889}" type="presParOf" srcId="{BCACFC62-951A-B846-9062-C866105FC9B2}" destId="{132C370E-73B8-6D41-94E7-3C695F9C44BF}" srcOrd="0" destOrd="0" presId="urn:microsoft.com/office/officeart/2005/8/layout/hList1"/>
    <dgm:cxn modelId="{67A7D27F-5C55-154F-875A-48512F9C8856}" type="presParOf" srcId="{132C370E-73B8-6D41-94E7-3C695F9C44BF}" destId="{97090C8D-08A2-5148-A57C-5EF5E9DAA565}" srcOrd="0" destOrd="0" presId="urn:microsoft.com/office/officeart/2005/8/layout/hList1"/>
    <dgm:cxn modelId="{82BDA18C-9BDD-7D41-AE18-C4D09C16A937}" type="presParOf" srcId="{132C370E-73B8-6D41-94E7-3C695F9C44BF}" destId="{C4A6FA8A-C178-4646-BE3F-E9BACCD94A42}" srcOrd="1" destOrd="0" presId="urn:microsoft.com/office/officeart/2005/8/layout/hList1"/>
    <dgm:cxn modelId="{84C485AD-6462-D84B-A114-C227CD7EB2D4}" type="presParOf" srcId="{BCACFC62-951A-B846-9062-C866105FC9B2}" destId="{2EA7441A-0E1A-E74D-AB0A-3EA198AEDAB4}" srcOrd="1" destOrd="0" presId="urn:microsoft.com/office/officeart/2005/8/layout/hList1"/>
    <dgm:cxn modelId="{C7BA8987-1CFF-8449-8F46-3232BD79783C}" type="presParOf" srcId="{BCACFC62-951A-B846-9062-C866105FC9B2}" destId="{4CE74C06-CCAA-3F41-9C7E-6E0AE2C2554C}" srcOrd="2" destOrd="0" presId="urn:microsoft.com/office/officeart/2005/8/layout/hList1"/>
    <dgm:cxn modelId="{329F109E-9CFE-8840-BF7D-C19CD26AF8D9}" type="presParOf" srcId="{4CE74C06-CCAA-3F41-9C7E-6E0AE2C2554C}" destId="{5C2F28A0-1A6C-3C4A-9DA7-8C16D6FD827F}" srcOrd="0" destOrd="0" presId="urn:microsoft.com/office/officeart/2005/8/layout/hList1"/>
    <dgm:cxn modelId="{68E43649-D5FB-604A-9D4C-4C8743FD0C6F}" type="presParOf" srcId="{4CE74C06-CCAA-3F41-9C7E-6E0AE2C2554C}" destId="{E31974F9-71A3-7848-B5CD-6A29C2659EB7}" srcOrd="1" destOrd="0" presId="urn:microsoft.com/office/officeart/2005/8/layout/hList1"/>
    <dgm:cxn modelId="{B573A392-70AE-5E43-95E6-53FC09C4B88D}" type="presParOf" srcId="{BCACFC62-951A-B846-9062-C866105FC9B2}" destId="{DD09A12A-CB6D-244A-B8AB-9446C2BCEBCA}" srcOrd="3" destOrd="0" presId="urn:microsoft.com/office/officeart/2005/8/layout/hList1"/>
    <dgm:cxn modelId="{D8763777-51EF-4E42-8879-F283520FC5EC}" type="presParOf" srcId="{BCACFC62-951A-B846-9062-C866105FC9B2}" destId="{13ECF2F5-A5E6-6F4D-BD64-F9237BE19515}" srcOrd="4" destOrd="0" presId="urn:microsoft.com/office/officeart/2005/8/layout/hList1"/>
    <dgm:cxn modelId="{D3AB5B5B-1CEC-B64A-B274-9EF01EFA25FB}" type="presParOf" srcId="{13ECF2F5-A5E6-6F4D-BD64-F9237BE19515}" destId="{628E937C-0405-6A4E-AA8A-694334700261}" srcOrd="0" destOrd="0" presId="urn:microsoft.com/office/officeart/2005/8/layout/hList1"/>
    <dgm:cxn modelId="{7666D5D4-7D39-D44B-9E6E-69966857C698}" type="presParOf" srcId="{13ECF2F5-A5E6-6F4D-BD64-F9237BE19515}" destId="{CD00330C-CACA-8E4F-BACD-FC51D15FE2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2CA3A9-5AA0-9346-8620-9932C0AAE734}" type="doc">
      <dgm:prSet loTypeId="urn:microsoft.com/office/officeart/2005/8/layout/equation2" loCatId="" qsTypeId="urn:microsoft.com/office/officeart/2005/8/quickstyle/simple3" qsCatId="simple" csTypeId="urn:microsoft.com/office/officeart/2005/8/colors/accent2_3" csCatId="accent2" phldr="1"/>
      <dgm:spPr/>
      <dgm:t>
        <a:bodyPr/>
        <a:lstStyle/>
        <a:p>
          <a:endParaRPr lang="it-IT"/>
        </a:p>
      </dgm:t>
    </dgm:pt>
    <dgm:pt modelId="{7684504B-0A14-CB4B-91F2-4312E60884AC}">
      <dgm:prSet phldrT="[Testo]"/>
      <dgm:spPr/>
      <dgm:t>
        <a:bodyPr/>
        <a:lstStyle/>
        <a:p>
          <a:r>
            <a:rPr lang="it-IT" dirty="0"/>
            <a:t>Online </a:t>
          </a:r>
          <a:r>
            <a:rPr lang="it-IT" dirty="0" err="1"/>
            <a:t>environment</a:t>
          </a:r>
          <a:r>
            <a:rPr lang="it-IT" dirty="0"/>
            <a:t> management </a:t>
          </a:r>
          <a:r>
            <a:rPr lang="it-IT" dirty="0" err="1"/>
            <a:t>competences</a:t>
          </a:r>
          <a:endParaRPr lang="it-IT" dirty="0"/>
        </a:p>
      </dgm:t>
    </dgm:pt>
    <dgm:pt modelId="{79BAD0B7-0379-364D-B981-923938BEDA14}" type="parTrans" cxnId="{0EF6C97E-5CCA-924D-8EDE-D578C3870284}">
      <dgm:prSet/>
      <dgm:spPr/>
      <dgm:t>
        <a:bodyPr/>
        <a:lstStyle/>
        <a:p>
          <a:endParaRPr lang="it-IT"/>
        </a:p>
      </dgm:t>
    </dgm:pt>
    <dgm:pt modelId="{2824D3BB-2DB2-8E49-A83D-D739A47FD884}" type="sibTrans" cxnId="{0EF6C97E-5CCA-924D-8EDE-D578C3870284}">
      <dgm:prSet/>
      <dgm:spPr/>
      <dgm:t>
        <a:bodyPr/>
        <a:lstStyle/>
        <a:p>
          <a:endParaRPr lang="it-IT"/>
        </a:p>
      </dgm:t>
    </dgm:pt>
    <dgm:pt modelId="{695C9732-A04E-EE4B-96BB-E75B393C333E}">
      <dgm:prSet phldrT="[Testo]"/>
      <dgm:spPr/>
      <dgm:t>
        <a:bodyPr/>
        <a:lstStyle/>
        <a:p>
          <a:r>
            <a:rPr lang="it-IT" dirty="0"/>
            <a:t>Technical know-how (for ex. </a:t>
          </a:r>
          <a:r>
            <a:rPr lang="it-IT" dirty="0" err="1"/>
            <a:t>breakout</a:t>
          </a:r>
          <a:r>
            <a:rPr lang="it-IT" dirty="0"/>
            <a:t> rooms)</a:t>
          </a:r>
        </a:p>
      </dgm:t>
    </dgm:pt>
    <dgm:pt modelId="{0FB972F6-755D-494A-9B98-E9C8BA7F3D8C}" type="parTrans" cxnId="{9CCFB3D7-073F-F84F-B52A-F00D1ABCCBD5}">
      <dgm:prSet/>
      <dgm:spPr/>
      <dgm:t>
        <a:bodyPr/>
        <a:lstStyle/>
        <a:p>
          <a:endParaRPr lang="it-IT"/>
        </a:p>
      </dgm:t>
    </dgm:pt>
    <dgm:pt modelId="{A406612B-0311-D349-91C7-46DF44BC1470}" type="sibTrans" cxnId="{9CCFB3D7-073F-F84F-B52A-F00D1ABCCBD5}">
      <dgm:prSet/>
      <dgm:spPr/>
      <dgm:t>
        <a:bodyPr/>
        <a:lstStyle/>
        <a:p>
          <a:endParaRPr lang="it-IT"/>
        </a:p>
      </dgm:t>
    </dgm:pt>
    <dgm:pt modelId="{24DB1EA6-E49D-A54B-AB57-7E31C829E3F7}">
      <dgm:prSet phldrT="[Testo]"/>
      <dgm:spPr/>
      <dgm:t>
        <a:bodyPr/>
        <a:lstStyle/>
        <a:p>
          <a:r>
            <a:rPr lang="it-IT" dirty="0"/>
            <a:t>Online </a:t>
          </a:r>
          <a:r>
            <a:rPr lang="it-IT" dirty="0" err="1"/>
            <a:t>teacher</a:t>
          </a:r>
          <a:r>
            <a:rPr lang="it-IT" dirty="0"/>
            <a:t> </a:t>
          </a:r>
          <a:r>
            <a:rPr lang="it-IT" dirty="0" err="1"/>
            <a:t>interactional</a:t>
          </a:r>
          <a:r>
            <a:rPr lang="it-IT" dirty="0"/>
            <a:t> </a:t>
          </a:r>
          <a:r>
            <a:rPr lang="it-IT" dirty="0" err="1"/>
            <a:t>competences</a:t>
          </a:r>
          <a:endParaRPr lang="it-IT" dirty="0"/>
        </a:p>
      </dgm:t>
    </dgm:pt>
    <dgm:pt modelId="{2758696E-0592-454C-BA5F-60EFEB3EC824}" type="parTrans" cxnId="{3BD6B3DC-187A-3845-9857-8B257E85DC92}">
      <dgm:prSet/>
      <dgm:spPr/>
      <dgm:t>
        <a:bodyPr/>
        <a:lstStyle/>
        <a:p>
          <a:endParaRPr lang="it-IT"/>
        </a:p>
      </dgm:t>
    </dgm:pt>
    <dgm:pt modelId="{708505B3-8817-D84D-9315-0EEA9D7DA684}" type="sibTrans" cxnId="{3BD6B3DC-187A-3845-9857-8B257E85DC92}">
      <dgm:prSet/>
      <dgm:spPr/>
      <dgm:t>
        <a:bodyPr/>
        <a:lstStyle/>
        <a:p>
          <a:endParaRPr lang="it-IT"/>
        </a:p>
      </dgm:t>
    </dgm:pt>
    <dgm:pt modelId="{0F868133-9B9B-554A-A36B-78E0DF331E64}">
      <dgm:prSet phldrT="[Testo]"/>
      <dgm:spPr/>
      <dgm:t>
        <a:bodyPr/>
        <a:lstStyle/>
        <a:p>
          <a:r>
            <a:rPr lang="it-IT" dirty="0"/>
            <a:t>Reduce </a:t>
          </a:r>
          <a:r>
            <a:rPr lang="it-IT" dirty="0" err="1"/>
            <a:t>teacher</a:t>
          </a:r>
          <a:r>
            <a:rPr lang="it-IT" dirty="0"/>
            <a:t> </a:t>
          </a:r>
          <a:r>
            <a:rPr lang="it-IT" dirty="0" err="1"/>
            <a:t>talking</a:t>
          </a:r>
          <a:r>
            <a:rPr lang="it-IT" dirty="0"/>
            <a:t> time</a:t>
          </a:r>
        </a:p>
      </dgm:t>
    </dgm:pt>
    <dgm:pt modelId="{83792539-23B4-6247-B0E2-76FA207D8D06}" type="parTrans" cxnId="{9E05667C-C183-B643-AA18-77A99D6D4277}">
      <dgm:prSet/>
      <dgm:spPr/>
      <dgm:t>
        <a:bodyPr/>
        <a:lstStyle/>
        <a:p>
          <a:endParaRPr lang="it-IT"/>
        </a:p>
      </dgm:t>
    </dgm:pt>
    <dgm:pt modelId="{5216DA02-472A-A442-9B36-68A1D2198886}" type="sibTrans" cxnId="{9E05667C-C183-B643-AA18-77A99D6D4277}">
      <dgm:prSet/>
      <dgm:spPr/>
      <dgm:t>
        <a:bodyPr/>
        <a:lstStyle/>
        <a:p>
          <a:endParaRPr lang="it-IT"/>
        </a:p>
      </dgm:t>
    </dgm:pt>
    <dgm:pt modelId="{3A9CA780-2464-DA46-8359-197CADA7D6B5}">
      <dgm:prSet phldrT="[Testo]"/>
      <dgm:spPr/>
      <dgm:t>
        <a:bodyPr/>
        <a:lstStyle/>
        <a:p>
          <a:r>
            <a:rPr lang="it-IT" dirty="0"/>
            <a:t>Use of </a:t>
          </a:r>
          <a:r>
            <a:rPr lang="it-IT" dirty="0" err="1"/>
            <a:t>methodologically</a:t>
          </a:r>
          <a:r>
            <a:rPr lang="it-IT" dirty="0"/>
            <a:t> appropriate </a:t>
          </a:r>
          <a:r>
            <a:rPr lang="it-IT" dirty="0" err="1"/>
            <a:t>teaching</a:t>
          </a:r>
          <a:r>
            <a:rPr lang="it-IT" dirty="0"/>
            <a:t> </a:t>
          </a:r>
          <a:r>
            <a:rPr lang="it-IT" dirty="0" err="1"/>
            <a:t>practices</a:t>
          </a:r>
          <a:r>
            <a:rPr lang="it-IT" dirty="0"/>
            <a:t> (for ex. </a:t>
          </a:r>
          <a:r>
            <a:rPr lang="it-IT" dirty="0" err="1"/>
            <a:t>tasks</a:t>
          </a:r>
          <a:r>
            <a:rPr lang="it-IT" dirty="0"/>
            <a:t>)</a:t>
          </a:r>
        </a:p>
      </dgm:t>
    </dgm:pt>
    <dgm:pt modelId="{1315FA60-CB88-1944-87A3-A6519B294B78}" type="parTrans" cxnId="{AE05B592-1817-2644-9022-08FCE2918F4C}">
      <dgm:prSet/>
      <dgm:spPr/>
      <dgm:t>
        <a:bodyPr/>
        <a:lstStyle/>
        <a:p>
          <a:endParaRPr lang="it-IT"/>
        </a:p>
      </dgm:t>
    </dgm:pt>
    <dgm:pt modelId="{501B74E2-8E87-2B4D-AC64-05CAEA9953E7}" type="sibTrans" cxnId="{AE05B592-1817-2644-9022-08FCE2918F4C}">
      <dgm:prSet/>
      <dgm:spPr/>
      <dgm:t>
        <a:bodyPr/>
        <a:lstStyle/>
        <a:p>
          <a:endParaRPr lang="it-IT"/>
        </a:p>
      </dgm:t>
    </dgm:pt>
    <dgm:pt modelId="{9EC4351A-BFCA-EC47-A4CD-156DFFA752D8}">
      <dgm:prSet phldrT="[Testo]"/>
      <dgm:spPr/>
      <dgm:t>
        <a:bodyPr/>
        <a:lstStyle/>
        <a:p>
          <a:r>
            <a:rPr lang="it-IT" dirty="0" err="1"/>
            <a:t>Establish</a:t>
          </a:r>
          <a:r>
            <a:rPr lang="it-IT" dirty="0"/>
            <a:t> </a:t>
          </a:r>
          <a:r>
            <a:rPr lang="it-IT" dirty="0" err="1"/>
            <a:t>modes</a:t>
          </a:r>
          <a:r>
            <a:rPr lang="it-IT" dirty="0"/>
            <a:t> and </a:t>
          </a:r>
          <a:r>
            <a:rPr lang="it-IT" dirty="0" err="1"/>
            <a:t>rules</a:t>
          </a:r>
          <a:r>
            <a:rPr lang="it-IT" dirty="0"/>
            <a:t> for </a:t>
          </a:r>
          <a:r>
            <a:rPr lang="it-IT" dirty="0" err="1"/>
            <a:t>interacting</a:t>
          </a:r>
          <a:endParaRPr lang="it-IT" dirty="0"/>
        </a:p>
      </dgm:t>
    </dgm:pt>
    <dgm:pt modelId="{38ABD924-0E69-C045-938A-D04E43B5D622}" type="parTrans" cxnId="{A45CED24-1D5E-2949-BB88-AD5EA2B47667}">
      <dgm:prSet/>
      <dgm:spPr/>
      <dgm:t>
        <a:bodyPr/>
        <a:lstStyle/>
        <a:p>
          <a:endParaRPr lang="it-IT"/>
        </a:p>
      </dgm:t>
    </dgm:pt>
    <dgm:pt modelId="{298D6994-4F13-594E-BCB5-BF966E9041F3}" type="sibTrans" cxnId="{A45CED24-1D5E-2949-BB88-AD5EA2B47667}">
      <dgm:prSet/>
      <dgm:spPr/>
      <dgm:t>
        <a:bodyPr/>
        <a:lstStyle/>
        <a:p>
          <a:endParaRPr lang="it-IT"/>
        </a:p>
      </dgm:t>
    </dgm:pt>
    <dgm:pt modelId="{4C599A3C-4DA8-F640-B018-3607586B7B41}">
      <dgm:prSet phldrT="[Testo]"/>
      <dgm:spPr/>
      <dgm:t>
        <a:bodyPr/>
        <a:lstStyle/>
        <a:p>
          <a:r>
            <a:rPr lang="it-IT" dirty="0"/>
            <a:t>Development of </a:t>
          </a:r>
          <a:r>
            <a:rPr lang="it-IT" dirty="0" err="1"/>
            <a:t>learners</a:t>
          </a:r>
          <a:r>
            <a:rPr lang="it-IT" dirty="0"/>
            <a:t>' </a:t>
          </a:r>
          <a:r>
            <a:rPr lang="it-IT" dirty="0" err="1"/>
            <a:t>interactional</a:t>
          </a:r>
          <a:r>
            <a:rPr lang="it-IT" dirty="0"/>
            <a:t> </a:t>
          </a:r>
          <a:r>
            <a:rPr lang="it-IT" dirty="0" err="1"/>
            <a:t>competence</a:t>
          </a:r>
          <a:r>
            <a:rPr lang="it-IT" dirty="0"/>
            <a:t> online</a:t>
          </a:r>
        </a:p>
      </dgm:t>
    </dgm:pt>
    <dgm:pt modelId="{09AF0110-3685-9E4B-8C97-D4F9EC77677B}" type="parTrans" cxnId="{C0EF793D-43CF-954F-BEFA-B885FE64EB36}">
      <dgm:prSet/>
      <dgm:spPr/>
      <dgm:t>
        <a:bodyPr/>
        <a:lstStyle/>
        <a:p>
          <a:endParaRPr lang="it-IT"/>
        </a:p>
      </dgm:t>
    </dgm:pt>
    <dgm:pt modelId="{3F15F1CE-6B11-8B49-8A1B-64B1896C3473}" type="sibTrans" cxnId="{C0EF793D-43CF-954F-BEFA-B885FE64EB36}">
      <dgm:prSet/>
      <dgm:spPr/>
      <dgm:t>
        <a:bodyPr/>
        <a:lstStyle/>
        <a:p>
          <a:endParaRPr lang="it-IT"/>
        </a:p>
      </dgm:t>
    </dgm:pt>
    <dgm:pt modelId="{D4810FA9-9E1F-EE4A-BE89-1ADBA1363247}" type="pres">
      <dgm:prSet presAssocID="{7B2CA3A9-5AA0-9346-8620-9932C0AAE734}" presName="Name0" presStyleCnt="0">
        <dgm:presLayoutVars>
          <dgm:dir/>
          <dgm:resizeHandles val="exact"/>
        </dgm:presLayoutVars>
      </dgm:prSet>
      <dgm:spPr/>
    </dgm:pt>
    <dgm:pt modelId="{37EC3B5C-815E-A541-9448-69688E14635C}" type="pres">
      <dgm:prSet presAssocID="{7B2CA3A9-5AA0-9346-8620-9932C0AAE734}" presName="vNodes" presStyleCnt="0"/>
      <dgm:spPr/>
    </dgm:pt>
    <dgm:pt modelId="{D3E48B9C-AC0D-E749-9AC0-9BE2B6DF5B5A}" type="pres">
      <dgm:prSet presAssocID="{7684504B-0A14-CB4B-91F2-4312E60884AC}" presName="node" presStyleLbl="node1" presStyleIdx="0" presStyleCnt="3" custScaleX="203313">
        <dgm:presLayoutVars>
          <dgm:bulletEnabled val="1"/>
        </dgm:presLayoutVars>
      </dgm:prSet>
      <dgm:spPr/>
    </dgm:pt>
    <dgm:pt modelId="{DB2EE596-6206-A948-A78F-AF98222F9F77}" type="pres">
      <dgm:prSet presAssocID="{2824D3BB-2DB2-8E49-A83D-D739A47FD884}" presName="spacerT" presStyleCnt="0"/>
      <dgm:spPr/>
    </dgm:pt>
    <dgm:pt modelId="{B2687D93-F94C-B642-8B3B-5B2B3AF42DB9}" type="pres">
      <dgm:prSet presAssocID="{2824D3BB-2DB2-8E49-A83D-D739A47FD884}" presName="sibTrans" presStyleLbl="sibTrans2D1" presStyleIdx="0" presStyleCnt="2"/>
      <dgm:spPr/>
    </dgm:pt>
    <dgm:pt modelId="{DC6DB9F0-1C6C-D245-83E4-EC67FFD365C2}" type="pres">
      <dgm:prSet presAssocID="{2824D3BB-2DB2-8E49-A83D-D739A47FD884}" presName="spacerB" presStyleCnt="0"/>
      <dgm:spPr/>
    </dgm:pt>
    <dgm:pt modelId="{E10485C9-2154-CD47-9B37-02B50436AD58}" type="pres">
      <dgm:prSet presAssocID="{24DB1EA6-E49D-A54B-AB57-7E31C829E3F7}" presName="node" presStyleLbl="node1" presStyleIdx="1" presStyleCnt="3" custScaleX="207627">
        <dgm:presLayoutVars>
          <dgm:bulletEnabled val="1"/>
        </dgm:presLayoutVars>
      </dgm:prSet>
      <dgm:spPr/>
    </dgm:pt>
    <dgm:pt modelId="{D5E2EC16-D095-8540-9D57-849E2958F8F7}" type="pres">
      <dgm:prSet presAssocID="{7B2CA3A9-5AA0-9346-8620-9932C0AAE734}" presName="sibTransLast" presStyleLbl="sibTrans2D1" presStyleIdx="1" presStyleCnt="2"/>
      <dgm:spPr/>
    </dgm:pt>
    <dgm:pt modelId="{9A5AA2D8-3F6F-334B-B311-4BE890C3E061}" type="pres">
      <dgm:prSet presAssocID="{7B2CA3A9-5AA0-9346-8620-9932C0AAE734}" presName="connectorText" presStyleLbl="sibTrans2D1" presStyleIdx="1" presStyleCnt="2"/>
      <dgm:spPr/>
    </dgm:pt>
    <dgm:pt modelId="{B24699FD-BC4C-314B-B1D0-CE863E2FCF95}" type="pres">
      <dgm:prSet presAssocID="{7B2CA3A9-5AA0-9346-8620-9932C0AAE734}" presName="lastNode" presStyleLbl="node1" presStyleIdx="2" presStyleCnt="3">
        <dgm:presLayoutVars>
          <dgm:bulletEnabled val="1"/>
        </dgm:presLayoutVars>
      </dgm:prSet>
      <dgm:spPr/>
    </dgm:pt>
  </dgm:ptLst>
  <dgm:cxnLst>
    <dgm:cxn modelId="{A45CED24-1D5E-2949-BB88-AD5EA2B47667}" srcId="{24DB1EA6-E49D-A54B-AB57-7E31C829E3F7}" destId="{9EC4351A-BFCA-EC47-A4CD-156DFFA752D8}" srcOrd="1" destOrd="0" parTransId="{38ABD924-0E69-C045-938A-D04E43B5D622}" sibTransId="{298D6994-4F13-594E-BCB5-BF966E9041F3}"/>
    <dgm:cxn modelId="{E4E66B2D-ECF2-F945-8158-1381961A17AF}" type="presOf" srcId="{9EC4351A-BFCA-EC47-A4CD-156DFFA752D8}" destId="{E10485C9-2154-CD47-9B37-02B50436AD58}" srcOrd="0" destOrd="2" presId="urn:microsoft.com/office/officeart/2005/8/layout/equation2"/>
    <dgm:cxn modelId="{C0EF793D-43CF-954F-BEFA-B885FE64EB36}" srcId="{7B2CA3A9-5AA0-9346-8620-9932C0AAE734}" destId="{4C599A3C-4DA8-F640-B018-3607586B7B41}" srcOrd="2" destOrd="0" parTransId="{09AF0110-3685-9E4B-8C97-D4F9EC77677B}" sibTransId="{3F15F1CE-6B11-8B49-8A1B-64B1896C3473}"/>
    <dgm:cxn modelId="{F629EE5F-9AD0-9E49-B8F1-CFA7A45A4CE5}" type="presOf" srcId="{708505B3-8817-D84D-9315-0EEA9D7DA684}" destId="{9A5AA2D8-3F6F-334B-B311-4BE890C3E061}" srcOrd="1" destOrd="0" presId="urn:microsoft.com/office/officeart/2005/8/layout/equation2"/>
    <dgm:cxn modelId="{FAAF024C-341D-0A40-AC74-D04A24CAEDBB}" type="presOf" srcId="{7684504B-0A14-CB4B-91F2-4312E60884AC}" destId="{D3E48B9C-AC0D-E749-9AC0-9BE2B6DF5B5A}" srcOrd="0" destOrd="0" presId="urn:microsoft.com/office/officeart/2005/8/layout/equation2"/>
    <dgm:cxn modelId="{33270075-0FF2-554E-8CB9-A576D33AC6AB}" type="presOf" srcId="{24DB1EA6-E49D-A54B-AB57-7E31C829E3F7}" destId="{E10485C9-2154-CD47-9B37-02B50436AD58}" srcOrd="0" destOrd="0" presId="urn:microsoft.com/office/officeart/2005/8/layout/equation2"/>
    <dgm:cxn modelId="{B583ED59-565B-2542-A1E1-43FF2E4387E2}" type="presOf" srcId="{7B2CA3A9-5AA0-9346-8620-9932C0AAE734}" destId="{D4810FA9-9E1F-EE4A-BE89-1ADBA1363247}" srcOrd="0" destOrd="0" presId="urn:microsoft.com/office/officeart/2005/8/layout/equation2"/>
    <dgm:cxn modelId="{9E05667C-C183-B643-AA18-77A99D6D4277}" srcId="{24DB1EA6-E49D-A54B-AB57-7E31C829E3F7}" destId="{0F868133-9B9B-554A-A36B-78E0DF331E64}" srcOrd="0" destOrd="0" parTransId="{83792539-23B4-6247-B0E2-76FA207D8D06}" sibTransId="{5216DA02-472A-A442-9B36-68A1D2198886}"/>
    <dgm:cxn modelId="{0EF6C97E-5CCA-924D-8EDE-D578C3870284}" srcId="{7B2CA3A9-5AA0-9346-8620-9932C0AAE734}" destId="{7684504B-0A14-CB4B-91F2-4312E60884AC}" srcOrd="0" destOrd="0" parTransId="{79BAD0B7-0379-364D-B981-923938BEDA14}" sibTransId="{2824D3BB-2DB2-8E49-A83D-D739A47FD884}"/>
    <dgm:cxn modelId="{EE19828E-3A16-C747-93B8-C2CF4C4F5EE5}" type="presOf" srcId="{695C9732-A04E-EE4B-96BB-E75B393C333E}" destId="{D3E48B9C-AC0D-E749-9AC0-9BE2B6DF5B5A}" srcOrd="0" destOrd="1" presId="urn:microsoft.com/office/officeart/2005/8/layout/equation2"/>
    <dgm:cxn modelId="{AE05B592-1817-2644-9022-08FCE2918F4C}" srcId="{7684504B-0A14-CB4B-91F2-4312E60884AC}" destId="{3A9CA780-2464-DA46-8359-197CADA7D6B5}" srcOrd="1" destOrd="0" parTransId="{1315FA60-CB88-1944-87A3-A6519B294B78}" sibTransId="{501B74E2-8E87-2B4D-AC64-05CAEA9953E7}"/>
    <dgm:cxn modelId="{B41C9D94-AF31-A548-BF7E-8F2C6CEC4B6E}" type="presOf" srcId="{708505B3-8817-D84D-9315-0EEA9D7DA684}" destId="{D5E2EC16-D095-8540-9D57-849E2958F8F7}" srcOrd="0" destOrd="0" presId="urn:microsoft.com/office/officeart/2005/8/layout/equation2"/>
    <dgm:cxn modelId="{CB321AB4-194E-3845-A708-899DDA8B15A1}" type="presOf" srcId="{3A9CA780-2464-DA46-8359-197CADA7D6B5}" destId="{D3E48B9C-AC0D-E749-9AC0-9BE2B6DF5B5A}" srcOrd="0" destOrd="2" presId="urn:microsoft.com/office/officeart/2005/8/layout/equation2"/>
    <dgm:cxn modelId="{498F51D0-6A48-DE4F-9B43-662D7ADF8B7A}" type="presOf" srcId="{4C599A3C-4DA8-F640-B018-3607586B7B41}" destId="{B24699FD-BC4C-314B-B1D0-CE863E2FCF95}" srcOrd="0" destOrd="0" presId="urn:microsoft.com/office/officeart/2005/8/layout/equation2"/>
    <dgm:cxn modelId="{9CCFB3D7-073F-F84F-B52A-F00D1ABCCBD5}" srcId="{7684504B-0A14-CB4B-91F2-4312E60884AC}" destId="{695C9732-A04E-EE4B-96BB-E75B393C333E}" srcOrd="0" destOrd="0" parTransId="{0FB972F6-755D-494A-9B98-E9C8BA7F3D8C}" sibTransId="{A406612B-0311-D349-91C7-46DF44BC1470}"/>
    <dgm:cxn modelId="{3BD6B3DC-187A-3845-9857-8B257E85DC92}" srcId="{7B2CA3A9-5AA0-9346-8620-9932C0AAE734}" destId="{24DB1EA6-E49D-A54B-AB57-7E31C829E3F7}" srcOrd="1" destOrd="0" parTransId="{2758696E-0592-454C-BA5F-60EFEB3EC824}" sibTransId="{708505B3-8817-D84D-9315-0EEA9D7DA684}"/>
    <dgm:cxn modelId="{C7CD25DF-F331-7E42-9B5F-1BFD5FC6B168}" type="presOf" srcId="{2824D3BB-2DB2-8E49-A83D-D739A47FD884}" destId="{B2687D93-F94C-B642-8B3B-5B2B3AF42DB9}" srcOrd="0" destOrd="0" presId="urn:microsoft.com/office/officeart/2005/8/layout/equation2"/>
    <dgm:cxn modelId="{51DED3F3-BD04-8541-8666-9A4B2C56D4C4}" type="presOf" srcId="{0F868133-9B9B-554A-A36B-78E0DF331E64}" destId="{E10485C9-2154-CD47-9B37-02B50436AD58}" srcOrd="0" destOrd="1" presId="urn:microsoft.com/office/officeart/2005/8/layout/equation2"/>
    <dgm:cxn modelId="{6BD95BB8-3493-0842-891E-6DE0003AE52C}" type="presParOf" srcId="{D4810FA9-9E1F-EE4A-BE89-1ADBA1363247}" destId="{37EC3B5C-815E-A541-9448-69688E14635C}" srcOrd="0" destOrd="0" presId="urn:microsoft.com/office/officeart/2005/8/layout/equation2"/>
    <dgm:cxn modelId="{57937786-B859-554C-8D1D-17947FC1523A}" type="presParOf" srcId="{37EC3B5C-815E-A541-9448-69688E14635C}" destId="{D3E48B9C-AC0D-E749-9AC0-9BE2B6DF5B5A}" srcOrd="0" destOrd="0" presId="urn:microsoft.com/office/officeart/2005/8/layout/equation2"/>
    <dgm:cxn modelId="{734AFD18-1822-B941-B99C-785793F3D625}" type="presParOf" srcId="{37EC3B5C-815E-A541-9448-69688E14635C}" destId="{DB2EE596-6206-A948-A78F-AF98222F9F77}" srcOrd="1" destOrd="0" presId="urn:microsoft.com/office/officeart/2005/8/layout/equation2"/>
    <dgm:cxn modelId="{560A2841-02CA-9040-811B-72CFFA429D63}" type="presParOf" srcId="{37EC3B5C-815E-A541-9448-69688E14635C}" destId="{B2687D93-F94C-B642-8B3B-5B2B3AF42DB9}" srcOrd="2" destOrd="0" presId="urn:microsoft.com/office/officeart/2005/8/layout/equation2"/>
    <dgm:cxn modelId="{558C2D79-DBED-384F-B4EB-2AE63EAEB479}" type="presParOf" srcId="{37EC3B5C-815E-A541-9448-69688E14635C}" destId="{DC6DB9F0-1C6C-D245-83E4-EC67FFD365C2}" srcOrd="3" destOrd="0" presId="urn:microsoft.com/office/officeart/2005/8/layout/equation2"/>
    <dgm:cxn modelId="{D34B6065-8BB2-2B40-9A32-AF6BBC130C3A}" type="presParOf" srcId="{37EC3B5C-815E-A541-9448-69688E14635C}" destId="{E10485C9-2154-CD47-9B37-02B50436AD58}" srcOrd="4" destOrd="0" presId="urn:microsoft.com/office/officeart/2005/8/layout/equation2"/>
    <dgm:cxn modelId="{D0AE87F2-3439-9042-BE69-6FAB41BF9DF1}" type="presParOf" srcId="{D4810FA9-9E1F-EE4A-BE89-1ADBA1363247}" destId="{D5E2EC16-D095-8540-9D57-849E2958F8F7}" srcOrd="1" destOrd="0" presId="urn:microsoft.com/office/officeart/2005/8/layout/equation2"/>
    <dgm:cxn modelId="{C2C5E787-ED63-4D4D-BFD1-B8EFD87E5E8B}" type="presParOf" srcId="{D5E2EC16-D095-8540-9D57-849E2958F8F7}" destId="{9A5AA2D8-3F6F-334B-B311-4BE890C3E061}" srcOrd="0" destOrd="0" presId="urn:microsoft.com/office/officeart/2005/8/layout/equation2"/>
    <dgm:cxn modelId="{4EB8666F-4B32-6A45-8134-75A17E59426F}" type="presParOf" srcId="{D4810FA9-9E1F-EE4A-BE89-1ADBA1363247}" destId="{B24699FD-BC4C-314B-B1D0-CE863E2FCF9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6193A-212C-F147-BA23-CCBF625CC28D}" type="doc">
      <dgm:prSet loTypeId="urn:microsoft.com/office/officeart/2005/8/layout/process1" loCatId="" qsTypeId="urn:microsoft.com/office/officeart/2005/8/quickstyle/simple3" qsCatId="simple" csTypeId="urn:microsoft.com/office/officeart/2005/8/colors/colorful2" csCatId="colorful" phldr="1"/>
      <dgm:spPr/>
    </dgm:pt>
    <dgm:pt modelId="{736325CA-4A23-C84E-A48D-EDA05A044A98}">
      <dgm:prSet phldrT="[Testo]"/>
      <dgm:spPr/>
      <dgm:t>
        <a:bodyPr/>
        <a:lstStyle/>
        <a:p>
          <a:r>
            <a:rPr lang="it-IT" b="1" dirty="0" err="1"/>
            <a:t>Hymes</a:t>
          </a:r>
          <a:r>
            <a:rPr lang="it-IT" dirty="0"/>
            <a:t> (1972)</a:t>
          </a:r>
        </a:p>
        <a:p>
          <a:r>
            <a:rPr lang="it-IT" dirty="0"/>
            <a:t>CC </a:t>
          </a:r>
          <a:r>
            <a:rPr lang="it-IT" dirty="0" err="1"/>
            <a:t>were</a:t>
          </a:r>
          <a:r>
            <a:rPr lang="it-IT" dirty="0"/>
            <a:t> </a:t>
          </a:r>
          <a:r>
            <a:rPr lang="it-IT" dirty="0" err="1"/>
            <a:t>considered</a:t>
          </a:r>
          <a:r>
            <a:rPr lang="it-IT" dirty="0"/>
            <a:t> </a:t>
          </a:r>
          <a:r>
            <a:rPr lang="it-IT" dirty="0" err="1"/>
            <a:t>statically</a:t>
          </a:r>
          <a:r>
            <a:rPr lang="it-IT" dirty="0"/>
            <a:t>, </a:t>
          </a:r>
          <a:r>
            <a:rPr lang="it-IT" dirty="0" err="1"/>
            <a:t>as</a:t>
          </a:r>
          <a:r>
            <a:rPr lang="it-IT" dirty="0"/>
            <a:t> cognitive </a:t>
          </a:r>
          <a:r>
            <a:rPr lang="it-IT" dirty="0" err="1"/>
            <a:t>properties</a:t>
          </a:r>
          <a:r>
            <a:rPr lang="it-IT" dirty="0"/>
            <a:t>/</a:t>
          </a:r>
          <a:r>
            <a:rPr lang="it-IT" dirty="0" err="1"/>
            <a:t>abilities</a:t>
          </a:r>
          <a:r>
            <a:rPr lang="it-IT" dirty="0"/>
            <a:t> of the </a:t>
          </a:r>
          <a:r>
            <a:rPr lang="it-IT" dirty="0" err="1"/>
            <a:t>individual</a:t>
          </a:r>
          <a:endParaRPr lang="it-IT" dirty="0"/>
        </a:p>
      </dgm:t>
    </dgm:pt>
    <dgm:pt modelId="{A3624AD9-0AC9-2344-A321-B7DEC6F97385}" type="parTrans" cxnId="{75721073-0BFF-0A48-AA1E-BEBDB1531996}">
      <dgm:prSet/>
      <dgm:spPr/>
      <dgm:t>
        <a:bodyPr/>
        <a:lstStyle/>
        <a:p>
          <a:endParaRPr lang="it-IT"/>
        </a:p>
      </dgm:t>
    </dgm:pt>
    <dgm:pt modelId="{6607EEA7-0D4D-CA44-B1B0-979DD06FCD76}" type="sibTrans" cxnId="{75721073-0BFF-0A48-AA1E-BEBDB1531996}">
      <dgm:prSet/>
      <dgm:spPr/>
      <dgm:t>
        <a:bodyPr/>
        <a:lstStyle/>
        <a:p>
          <a:endParaRPr lang="it-IT"/>
        </a:p>
      </dgm:t>
    </dgm:pt>
    <dgm:pt modelId="{7E38DF75-2B77-7D44-85A8-C266872E04AC}">
      <dgm:prSet phldrT="[Testo]"/>
      <dgm:spPr/>
      <dgm:t>
        <a:bodyPr/>
        <a:lstStyle/>
        <a:p>
          <a:r>
            <a:rPr lang="en-US" b="1" dirty="0" err="1"/>
            <a:t>Kramsch</a:t>
          </a:r>
          <a:r>
            <a:rPr lang="en-US" dirty="0"/>
            <a:t> (1986)</a:t>
          </a:r>
        </a:p>
        <a:p>
          <a:r>
            <a:rPr lang="it-IT" dirty="0" err="1"/>
            <a:t>contrast</a:t>
          </a:r>
          <a:r>
            <a:rPr lang="it-IT" dirty="0"/>
            <a:t> </a:t>
          </a:r>
          <a:r>
            <a:rPr lang="it-IT" dirty="0" err="1"/>
            <a:t>between</a:t>
          </a:r>
          <a:r>
            <a:rPr lang="it-IT" dirty="0"/>
            <a:t> the </a:t>
          </a:r>
          <a:r>
            <a:rPr lang="it-IT" dirty="0" err="1"/>
            <a:t>concept</a:t>
          </a:r>
          <a:r>
            <a:rPr lang="it-IT" dirty="0"/>
            <a:t> of </a:t>
          </a:r>
          <a:r>
            <a:rPr lang="it-IT" dirty="0" err="1"/>
            <a:t>proficiency</a:t>
          </a:r>
          <a:r>
            <a:rPr lang="it-IT" dirty="0"/>
            <a:t> and the </a:t>
          </a:r>
          <a:r>
            <a:rPr lang="it-IT" dirty="0" err="1"/>
            <a:t>concept</a:t>
          </a:r>
          <a:r>
            <a:rPr lang="it-IT" dirty="0"/>
            <a:t> of </a:t>
          </a:r>
          <a:r>
            <a:rPr lang="it-IT" dirty="0" err="1"/>
            <a:t>interaction</a:t>
          </a:r>
          <a:endParaRPr lang="it-IT" dirty="0"/>
        </a:p>
      </dgm:t>
    </dgm:pt>
    <dgm:pt modelId="{B93E20A0-8DC3-2B4A-8936-17548A232E92}" type="parTrans" cxnId="{72D00CBD-882C-8A44-8801-D99A5F927534}">
      <dgm:prSet/>
      <dgm:spPr/>
      <dgm:t>
        <a:bodyPr/>
        <a:lstStyle/>
        <a:p>
          <a:endParaRPr lang="it-IT"/>
        </a:p>
      </dgm:t>
    </dgm:pt>
    <dgm:pt modelId="{28BAADF1-C313-4A49-8AD2-4215E48DE54A}" type="sibTrans" cxnId="{72D00CBD-882C-8A44-8801-D99A5F927534}">
      <dgm:prSet/>
      <dgm:spPr/>
      <dgm:t>
        <a:bodyPr/>
        <a:lstStyle/>
        <a:p>
          <a:endParaRPr lang="it-IT"/>
        </a:p>
      </dgm:t>
    </dgm:pt>
    <dgm:pt modelId="{87EC7CE4-4D36-EF48-933A-E1026CDC833E}">
      <dgm:prSet phldrT="[Testo]"/>
      <dgm:spPr/>
      <dgm:t>
        <a:bodyPr/>
        <a:lstStyle/>
        <a:p>
          <a:r>
            <a:rPr lang="it-IT" b="1" dirty="0"/>
            <a:t>Hall</a:t>
          </a:r>
          <a:r>
            <a:rPr lang="it-IT" dirty="0"/>
            <a:t> (1993, 1995, 1999) and </a:t>
          </a:r>
          <a:r>
            <a:rPr lang="it-IT" b="1" dirty="0"/>
            <a:t>Young</a:t>
          </a:r>
          <a:r>
            <a:rPr lang="it-IT" dirty="0"/>
            <a:t> (2003)</a:t>
          </a:r>
        </a:p>
        <a:p>
          <a:r>
            <a:rPr lang="it-IT" dirty="0" err="1"/>
            <a:t>dynamic</a:t>
          </a:r>
          <a:r>
            <a:rPr lang="it-IT" dirty="0"/>
            <a:t> and </a:t>
          </a:r>
          <a:r>
            <a:rPr lang="it-IT" dirty="0" err="1"/>
            <a:t>socioculturally</a:t>
          </a:r>
          <a:r>
            <a:rPr lang="it-IT" dirty="0"/>
            <a:t> </a:t>
          </a:r>
          <a:r>
            <a:rPr lang="it-IT" dirty="0" err="1"/>
            <a:t>grounded</a:t>
          </a:r>
          <a:r>
            <a:rPr lang="it-IT" dirty="0"/>
            <a:t> </a:t>
          </a:r>
          <a:r>
            <a:rPr lang="it-IT" dirty="0" err="1"/>
            <a:t>interpretation</a:t>
          </a:r>
          <a:r>
            <a:rPr lang="it-IT" dirty="0"/>
            <a:t> of IC</a:t>
          </a:r>
        </a:p>
      </dgm:t>
    </dgm:pt>
    <dgm:pt modelId="{359AFEEF-02C0-724D-9ADE-0287FB3951E7}" type="parTrans" cxnId="{7749B87E-1332-DC41-A683-5A10CCF6A1CD}">
      <dgm:prSet/>
      <dgm:spPr/>
      <dgm:t>
        <a:bodyPr/>
        <a:lstStyle/>
        <a:p>
          <a:endParaRPr lang="it-IT"/>
        </a:p>
      </dgm:t>
    </dgm:pt>
    <dgm:pt modelId="{A9000484-7EA5-324E-A7D5-55BC589DBF4F}" type="sibTrans" cxnId="{7749B87E-1332-DC41-A683-5A10CCF6A1CD}">
      <dgm:prSet/>
      <dgm:spPr/>
      <dgm:t>
        <a:bodyPr/>
        <a:lstStyle/>
        <a:p>
          <a:endParaRPr lang="it-IT"/>
        </a:p>
      </dgm:t>
    </dgm:pt>
    <dgm:pt modelId="{3C437B57-1FE7-BD47-98F5-99A95513591C}" type="pres">
      <dgm:prSet presAssocID="{EC96193A-212C-F147-BA23-CCBF625CC28D}" presName="Name0" presStyleCnt="0">
        <dgm:presLayoutVars>
          <dgm:dir/>
          <dgm:resizeHandles val="exact"/>
        </dgm:presLayoutVars>
      </dgm:prSet>
      <dgm:spPr/>
    </dgm:pt>
    <dgm:pt modelId="{BAA1D190-DBEC-0044-88A4-9FF9B32DB614}" type="pres">
      <dgm:prSet presAssocID="{736325CA-4A23-C84E-A48D-EDA05A044A98}" presName="node" presStyleLbl="node1" presStyleIdx="0" presStyleCnt="3">
        <dgm:presLayoutVars>
          <dgm:bulletEnabled val="1"/>
        </dgm:presLayoutVars>
      </dgm:prSet>
      <dgm:spPr/>
    </dgm:pt>
    <dgm:pt modelId="{9171335C-20B8-194D-BD6A-52748BEC7BF2}" type="pres">
      <dgm:prSet presAssocID="{6607EEA7-0D4D-CA44-B1B0-979DD06FCD76}" presName="sibTrans" presStyleLbl="sibTrans2D1" presStyleIdx="0" presStyleCnt="2"/>
      <dgm:spPr/>
    </dgm:pt>
    <dgm:pt modelId="{42297F7A-802D-D546-BAFC-C93C5D842320}" type="pres">
      <dgm:prSet presAssocID="{6607EEA7-0D4D-CA44-B1B0-979DD06FCD76}" presName="connectorText" presStyleLbl="sibTrans2D1" presStyleIdx="0" presStyleCnt="2"/>
      <dgm:spPr/>
    </dgm:pt>
    <dgm:pt modelId="{BBB05620-1186-6742-A822-2F403C752204}" type="pres">
      <dgm:prSet presAssocID="{7E38DF75-2B77-7D44-85A8-C266872E04AC}" presName="node" presStyleLbl="node1" presStyleIdx="1" presStyleCnt="3">
        <dgm:presLayoutVars>
          <dgm:bulletEnabled val="1"/>
        </dgm:presLayoutVars>
      </dgm:prSet>
      <dgm:spPr/>
    </dgm:pt>
    <dgm:pt modelId="{DBA0448B-4CDA-754A-85F6-F64522826B53}" type="pres">
      <dgm:prSet presAssocID="{28BAADF1-C313-4A49-8AD2-4215E48DE54A}" presName="sibTrans" presStyleLbl="sibTrans2D1" presStyleIdx="1" presStyleCnt="2"/>
      <dgm:spPr/>
    </dgm:pt>
    <dgm:pt modelId="{A7387163-08C2-BC40-9088-21F9206E8BB8}" type="pres">
      <dgm:prSet presAssocID="{28BAADF1-C313-4A49-8AD2-4215E48DE54A}" presName="connectorText" presStyleLbl="sibTrans2D1" presStyleIdx="1" presStyleCnt="2"/>
      <dgm:spPr/>
    </dgm:pt>
    <dgm:pt modelId="{A7E53DE7-FECB-3D4E-8930-E952C47088FB}" type="pres">
      <dgm:prSet presAssocID="{87EC7CE4-4D36-EF48-933A-E1026CDC833E}" presName="node" presStyleLbl="node1" presStyleIdx="2" presStyleCnt="3">
        <dgm:presLayoutVars>
          <dgm:bulletEnabled val="1"/>
        </dgm:presLayoutVars>
      </dgm:prSet>
      <dgm:spPr/>
    </dgm:pt>
  </dgm:ptLst>
  <dgm:cxnLst>
    <dgm:cxn modelId="{D54AB70F-8395-D948-B8F6-2B3FB562C8D7}" type="presOf" srcId="{28BAADF1-C313-4A49-8AD2-4215E48DE54A}" destId="{A7387163-08C2-BC40-9088-21F9206E8BB8}" srcOrd="1" destOrd="0" presId="urn:microsoft.com/office/officeart/2005/8/layout/process1"/>
    <dgm:cxn modelId="{B3131327-CE28-4349-B1B4-92F39900D377}" type="presOf" srcId="{87EC7CE4-4D36-EF48-933A-E1026CDC833E}" destId="{A7E53DE7-FECB-3D4E-8930-E952C47088FB}" srcOrd="0" destOrd="0" presId="urn:microsoft.com/office/officeart/2005/8/layout/process1"/>
    <dgm:cxn modelId="{7E66175B-465A-5244-83F5-2CF0FAFB24B6}" type="presOf" srcId="{6607EEA7-0D4D-CA44-B1B0-979DD06FCD76}" destId="{42297F7A-802D-D546-BAFC-C93C5D842320}" srcOrd="1" destOrd="0" presId="urn:microsoft.com/office/officeart/2005/8/layout/process1"/>
    <dgm:cxn modelId="{CF869F5C-2F45-9E47-AF89-F50909FF3D2D}" type="presOf" srcId="{6607EEA7-0D4D-CA44-B1B0-979DD06FCD76}" destId="{9171335C-20B8-194D-BD6A-52748BEC7BF2}" srcOrd="0" destOrd="0" presId="urn:microsoft.com/office/officeart/2005/8/layout/process1"/>
    <dgm:cxn modelId="{2ED40345-8EEB-7942-8884-5C40BC571FB7}" type="presOf" srcId="{EC96193A-212C-F147-BA23-CCBF625CC28D}" destId="{3C437B57-1FE7-BD47-98F5-99A95513591C}" srcOrd="0" destOrd="0" presId="urn:microsoft.com/office/officeart/2005/8/layout/process1"/>
    <dgm:cxn modelId="{F56C0D73-E3B9-4448-BAF0-273BC1CD196C}" type="presOf" srcId="{7E38DF75-2B77-7D44-85A8-C266872E04AC}" destId="{BBB05620-1186-6742-A822-2F403C752204}" srcOrd="0" destOrd="0" presId="urn:microsoft.com/office/officeart/2005/8/layout/process1"/>
    <dgm:cxn modelId="{75721073-0BFF-0A48-AA1E-BEBDB1531996}" srcId="{EC96193A-212C-F147-BA23-CCBF625CC28D}" destId="{736325CA-4A23-C84E-A48D-EDA05A044A98}" srcOrd="0" destOrd="0" parTransId="{A3624AD9-0AC9-2344-A321-B7DEC6F97385}" sibTransId="{6607EEA7-0D4D-CA44-B1B0-979DD06FCD76}"/>
    <dgm:cxn modelId="{7749B87E-1332-DC41-A683-5A10CCF6A1CD}" srcId="{EC96193A-212C-F147-BA23-CCBF625CC28D}" destId="{87EC7CE4-4D36-EF48-933A-E1026CDC833E}" srcOrd="2" destOrd="0" parTransId="{359AFEEF-02C0-724D-9ADE-0287FB3951E7}" sibTransId="{A9000484-7EA5-324E-A7D5-55BC589DBF4F}"/>
    <dgm:cxn modelId="{F19F0FA8-6C90-C640-AB44-9A9D2BDB4191}" type="presOf" srcId="{736325CA-4A23-C84E-A48D-EDA05A044A98}" destId="{BAA1D190-DBEC-0044-88A4-9FF9B32DB614}" srcOrd="0" destOrd="0" presId="urn:microsoft.com/office/officeart/2005/8/layout/process1"/>
    <dgm:cxn modelId="{1ACCC7B8-E3E5-934C-9AB7-2BB85FDC775F}" type="presOf" srcId="{28BAADF1-C313-4A49-8AD2-4215E48DE54A}" destId="{DBA0448B-4CDA-754A-85F6-F64522826B53}" srcOrd="0" destOrd="0" presId="urn:microsoft.com/office/officeart/2005/8/layout/process1"/>
    <dgm:cxn modelId="{72D00CBD-882C-8A44-8801-D99A5F927534}" srcId="{EC96193A-212C-F147-BA23-CCBF625CC28D}" destId="{7E38DF75-2B77-7D44-85A8-C266872E04AC}" srcOrd="1" destOrd="0" parTransId="{B93E20A0-8DC3-2B4A-8936-17548A232E92}" sibTransId="{28BAADF1-C313-4A49-8AD2-4215E48DE54A}"/>
    <dgm:cxn modelId="{87E64D69-2A02-8D47-9C0E-EF22A66CBCAC}" type="presParOf" srcId="{3C437B57-1FE7-BD47-98F5-99A95513591C}" destId="{BAA1D190-DBEC-0044-88A4-9FF9B32DB614}" srcOrd="0" destOrd="0" presId="urn:microsoft.com/office/officeart/2005/8/layout/process1"/>
    <dgm:cxn modelId="{DC6F196E-A799-E14A-B811-C86B3AD96BFF}" type="presParOf" srcId="{3C437B57-1FE7-BD47-98F5-99A95513591C}" destId="{9171335C-20B8-194D-BD6A-52748BEC7BF2}" srcOrd="1" destOrd="0" presId="urn:microsoft.com/office/officeart/2005/8/layout/process1"/>
    <dgm:cxn modelId="{6D260A5F-312F-E94F-B12E-481656CEF1E1}" type="presParOf" srcId="{9171335C-20B8-194D-BD6A-52748BEC7BF2}" destId="{42297F7A-802D-D546-BAFC-C93C5D842320}" srcOrd="0" destOrd="0" presId="urn:microsoft.com/office/officeart/2005/8/layout/process1"/>
    <dgm:cxn modelId="{1DB06C78-6F4D-F742-B280-4CBF72758BDE}" type="presParOf" srcId="{3C437B57-1FE7-BD47-98F5-99A95513591C}" destId="{BBB05620-1186-6742-A822-2F403C752204}" srcOrd="2" destOrd="0" presId="urn:microsoft.com/office/officeart/2005/8/layout/process1"/>
    <dgm:cxn modelId="{0D00E423-D9E2-F04C-8DCA-AEE34A62C67D}" type="presParOf" srcId="{3C437B57-1FE7-BD47-98F5-99A95513591C}" destId="{DBA0448B-4CDA-754A-85F6-F64522826B53}" srcOrd="3" destOrd="0" presId="urn:microsoft.com/office/officeart/2005/8/layout/process1"/>
    <dgm:cxn modelId="{D126E996-51CA-E948-9797-2B7056A9047E}" type="presParOf" srcId="{DBA0448B-4CDA-754A-85F6-F64522826B53}" destId="{A7387163-08C2-BC40-9088-21F9206E8BB8}" srcOrd="0" destOrd="0" presId="urn:microsoft.com/office/officeart/2005/8/layout/process1"/>
    <dgm:cxn modelId="{226B0D4C-CEA5-8B4C-8A42-CE5B0D11CE35}" type="presParOf" srcId="{3C437B57-1FE7-BD47-98F5-99A95513591C}" destId="{A7E53DE7-FECB-3D4E-8930-E952C47088F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3840C-3D1B-6D4F-8DD4-170C828F76DA}" type="doc">
      <dgm:prSet loTypeId="urn:microsoft.com/office/officeart/2005/8/layout/process1" loCatId="" qsTypeId="urn:microsoft.com/office/officeart/2005/8/quickstyle/simple3" qsCatId="simple" csTypeId="urn:microsoft.com/office/officeart/2005/8/colors/colorful2" csCatId="colorful" phldr="1"/>
      <dgm:spPr/>
    </dgm:pt>
    <dgm:pt modelId="{760982CC-A360-8E43-9709-92DB8597D606}">
      <dgm:prSet phldrT="[Testo]"/>
      <dgm:spPr/>
      <dgm:t>
        <a:bodyPr/>
        <a:lstStyle/>
        <a:p>
          <a:r>
            <a:rPr lang="it-IT" dirty="0"/>
            <a:t>L2 </a:t>
          </a:r>
          <a:r>
            <a:rPr lang="it-IT" dirty="0" err="1"/>
            <a:t>users</a:t>
          </a:r>
          <a:r>
            <a:rPr lang="it-IT" dirty="0"/>
            <a:t> are to be </a:t>
          </a:r>
          <a:r>
            <a:rPr lang="it-IT" dirty="0" err="1"/>
            <a:t>considered</a:t>
          </a:r>
          <a:r>
            <a:rPr lang="it-IT" dirty="0"/>
            <a:t> for </a:t>
          </a:r>
          <a:r>
            <a:rPr lang="it-IT" dirty="0" err="1"/>
            <a:t>their</a:t>
          </a:r>
          <a:r>
            <a:rPr lang="it-IT" dirty="0"/>
            <a:t> </a:t>
          </a:r>
          <a:r>
            <a:rPr lang="it-IT" b="1" dirty="0" err="1"/>
            <a:t>emergent</a:t>
          </a:r>
          <a:r>
            <a:rPr lang="it-IT" b="1" dirty="0"/>
            <a:t>, co-</a:t>
          </a:r>
          <a:r>
            <a:rPr lang="it-IT" b="1" dirty="0" err="1"/>
            <a:t>constructed</a:t>
          </a:r>
          <a:r>
            <a:rPr lang="it-IT" b="1" dirty="0"/>
            <a:t> </a:t>
          </a:r>
          <a:r>
            <a:rPr lang="it-IT" dirty="0" err="1"/>
            <a:t>ability</a:t>
          </a:r>
          <a:r>
            <a:rPr lang="it-IT" dirty="0"/>
            <a:t> to </a:t>
          </a:r>
          <a:r>
            <a:rPr lang="it-IT" dirty="0" err="1"/>
            <a:t>interact</a:t>
          </a:r>
          <a:r>
            <a:rPr lang="it-IT" dirty="0"/>
            <a:t> with </a:t>
          </a:r>
          <a:r>
            <a:rPr lang="it-IT" dirty="0" err="1"/>
            <a:t>others</a:t>
          </a:r>
          <a:r>
            <a:rPr lang="it-IT" dirty="0"/>
            <a:t> by </a:t>
          </a:r>
          <a:r>
            <a:rPr lang="it-IT" b="1" dirty="0" err="1"/>
            <a:t>making</a:t>
          </a:r>
          <a:r>
            <a:rPr lang="it-IT" b="1" dirty="0"/>
            <a:t> </a:t>
          </a:r>
          <a:r>
            <a:rPr lang="it-IT" b="1" dirty="0" err="1"/>
            <a:t>sense</a:t>
          </a:r>
          <a:r>
            <a:rPr lang="it-IT" b="1" dirty="0"/>
            <a:t> of </a:t>
          </a:r>
          <a:r>
            <a:rPr lang="it-IT" b="1" dirty="0" err="1"/>
            <a:t>each</a:t>
          </a:r>
          <a:r>
            <a:rPr lang="it-IT" b="1" dirty="0"/>
            <a:t> </a:t>
          </a:r>
          <a:r>
            <a:rPr lang="it-IT" b="1" dirty="0" err="1"/>
            <a:t>other’s</a:t>
          </a:r>
          <a:r>
            <a:rPr lang="it-IT" b="1" dirty="0"/>
            <a:t> </a:t>
          </a:r>
          <a:r>
            <a:rPr lang="it-IT" b="1" dirty="0" err="1"/>
            <a:t>action</a:t>
          </a:r>
          <a:r>
            <a:rPr lang="it-IT" dirty="0" err="1"/>
            <a:t>s</a:t>
          </a:r>
          <a:r>
            <a:rPr lang="it-IT" dirty="0"/>
            <a:t>.</a:t>
          </a:r>
        </a:p>
      </dgm:t>
    </dgm:pt>
    <dgm:pt modelId="{F2A105DC-5602-4146-A018-5F5EDB74417D}" type="parTrans" cxnId="{517FA9CC-2765-104F-9541-0391E5696915}">
      <dgm:prSet/>
      <dgm:spPr/>
      <dgm:t>
        <a:bodyPr/>
        <a:lstStyle/>
        <a:p>
          <a:endParaRPr lang="it-IT"/>
        </a:p>
      </dgm:t>
    </dgm:pt>
    <dgm:pt modelId="{8A14D23E-D4B3-6C41-8A80-52E7648EE057}" type="sibTrans" cxnId="{517FA9CC-2765-104F-9541-0391E5696915}">
      <dgm:prSet/>
      <dgm:spPr/>
      <dgm:t>
        <a:bodyPr/>
        <a:lstStyle/>
        <a:p>
          <a:endParaRPr lang="it-IT"/>
        </a:p>
      </dgm:t>
    </dgm:pt>
    <dgm:pt modelId="{D847E098-071B-2541-848A-1951A3F843D8}">
      <dgm:prSet phldrT="[Testo]"/>
      <dgm:spPr/>
      <dgm:t>
        <a:bodyPr/>
        <a:lstStyle/>
        <a:p>
          <a:r>
            <a:rPr lang="it-IT" dirty="0"/>
            <a:t>L2 </a:t>
          </a:r>
          <a:r>
            <a:rPr lang="it-IT" dirty="0" err="1"/>
            <a:t>users</a:t>
          </a:r>
          <a:r>
            <a:rPr lang="it-IT" dirty="0"/>
            <a:t> are to be </a:t>
          </a:r>
          <a:r>
            <a:rPr lang="it-IT" b="1" dirty="0" err="1"/>
            <a:t>assessed</a:t>
          </a:r>
          <a:r>
            <a:rPr lang="it-IT" dirty="0"/>
            <a:t> for </a:t>
          </a:r>
          <a:r>
            <a:rPr lang="it-IT" dirty="0" err="1"/>
            <a:t>their</a:t>
          </a:r>
          <a:r>
            <a:rPr lang="it-IT" dirty="0"/>
            <a:t> </a:t>
          </a:r>
          <a:r>
            <a:rPr lang="it-IT" b="1" dirty="0" err="1"/>
            <a:t>ability</a:t>
          </a:r>
          <a:r>
            <a:rPr lang="it-IT" b="1" dirty="0"/>
            <a:t> to </a:t>
          </a:r>
          <a:r>
            <a:rPr lang="it-IT" b="1" dirty="0" err="1"/>
            <a:t>understand</a:t>
          </a:r>
          <a:r>
            <a:rPr lang="it-IT" b="1" dirty="0"/>
            <a:t> the </a:t>
          </a:r>
          <a:r>
            <a:rPr lang="it-IT" b="1" dirty="0" err="1"/>
            <a:t>actions</a:t>
          </a:r>
          <a:r>
            <a:rPr lang="it-IT" b="1" dirty="0"/>
            <a:t> </a:t>
          </a:r>
          <a:r>
            <a:rPr lang="it-IT" dirty="0" err="1"/>
            <a:t>accomplished</a:t>
          </a:r>
          <a:r>
            <a:rPr lang="it-IT" dirty="0"/>
            <a:t> by </a:t>
          </a:r>
          <a:r>
            <a:rPr lang="it-IT" dirty="0" err="1"/>
            <a:t>prior</a:t>
          </a:r>
          <a:r>
            <a:rPr lang="it-IT" dirty="0"/>
            <a:t> </a:t>
          </a:r>
          <a:r>
            <a:rPr lang="it-IT" dirty="0" err="1"/>
            <a:t>turns</a:t>
          </a:r>
          <a:r>
            <a:rPr lang="it-IT" dirty="0"/>
            <a:t>-</a:t>
          </a:r>
          <a:r>
            <a:rPr lang="it-IT" dirty="0" err="1"/>
            <a:t>at</a:t>
          </a:r>
          <a:r>
            <a:rPr lang="it-IT" dirty="0"/>
            <a:t>-talk and to </a:t>
          </a:r>
          <a:r>
            <a:rPr lang="it-IT" b="1" dirty="0" err="1"/>
            <a:t>respond</a:t>
          </a:r>
          <a:r>
            <a:rPr lang="it-IT" dirty="0"/>
            <a:t> to </a:t>
          </a:r>
          <a:r>
            <a:rPr lang="it-IT" dirty="0" err="1"/>
            <a:t>those</a:t>
          </a:r>
          <a:r>
            <a:rPr lang="it-IT" dirty="0"/>
            <a:t> </a:t>
          </a:r>
          <a:r>
            <a:rPr lang="it-IT" dirty="0" err="1"/>
            <a:t>actions</a:t>
          </a:r>
          <a:r>
            <a:rPr lang="it-IT" dirty="0"/>
            <a:t> </a:t>
          </a:r>
          <a:r>
            <a:rPr lang="it-IT" b="1" dirty="0"/>
            <a:t>with</a:t>
          </a:r>
          <a:r>
            <a:rPr lang="it-IT" dirty="0"/>
            <a:t> </a:t>
          </a:r>
          <a:r>
            <a:rPr lang="it-IT" b="1" dirty="0" err="1"/>
            <a:t>relevant</a:t>
          </a:r>
          <a:r>
            <a:rPr lang="it-IT" b="1" dirty="0"/>
            <a:t> and </a:t>
          </a:r>
          <a:r>
            <a:rPr lang="it-IT" b="1" dirty="0" err="1"/>
            <a:t>fitting</a:t>
          </a:r>
          <a:r>
            <a:rPr lang="it-IT" b="1" dirty="0"/>
            <a:t> </a:t>
          </a:r>
          <a:r>
            <a:rPr lang="it-IT" b="1" dirty="0" err="1"/>
            <a:t>turns</a:t>
          </a:r>
          <a:r>
            <a:rPr lang="it-IT" b="1" dirty="0"/>
            <a:t>-</a:t>
          </a:r>
          <a:r>
            <a:rPr lang="it-IT" b="1" dirty="0" err="1"/>
            <a:t>at</a:t>
          </a:r>
          <a:r>
            <a:rPr lang="it-IT" b="1" dirty="0"/>
            <a:t>-talk</a:t>
          </a:r>
          <a:r>
            <a:rPr lang="it-IT" dirty="0"/>
            <a:t>.</a:t>
          </a:r>
        </a:p>
      </dgm:t>
    </dgm:pt>
    <dgm:pt modelId="{AEC506BD-29F7-FC49-95A8-0E46C59C85BB}" type="parTrans" cxnId="{A8BB055B-DBA4-FE43-BA16-FB0BFCEB23C5}">
      <dgm:prSet/>
      <dgm:spPr/>
      <dgm:t>
        <a:bodyPr/>
        <a:lstStyle/>
        <a:p>
          <a:endParaRPr lang="it-IT"/>
        </a:p>
      </dgm:t>
    </dgm:pt>
    <dgm:pt modelId="{EE1FF500-8F76-304C-930F-4480D347A744}" type="sibTrans" cxnId="{A8BB055B-DBA4-FE43-BA16-FB0BFCEB23C5}">
      <dgm:prSet/>
      <dgm:spPr/>
      <dgm:t>
        <a:bodyPr/>
        <a:lstStyle/>
        <a:p>
          <a:endParaRPr lang="it-IT"/>
        </a:p>
      </dgm:t>
    </dgm:pt>
    <dgm:pt modelId="{8E55C537-C059-5C48-BA52-9BC8D53E0813}" type="pres">
      <dgm:prSet presAssocID="{D163840C-3D1B-6D4F-8DD4-170C828F76DA}" presName="Name0" presStyleCnt="0">
        <dgm:presLayoutVars>
          <dgm:dir/>
          <dgm:resizeHandles val="exact"/>
        </dgm:presLayoutVars>
      </dgm:prSet>
      <dgm:spPr/>
    </dgm:pt>
    <dgm:pt modelId="{1801CD2A-7E2A-564A-8EFE-BA0E0561EC4B}" type="pres">
      <dgm:prSet presAssocID="{760982CC-A360-8E43-9709-92DB8597D606}" presName="node" presStyleLbl="node1" presStyleIdx="0" presStyleCnt="2">
        <dgm:presLayoutVars>
          <dgm:bulletEnabled val="1"/>
        </dgm:presLayoutVars>
      </dgm:prSet>
      <dgm:spPr/>
    </dgm:pt>
    <dgm:pt modelId="{B3D01946-720B-6046-B8AE-13530459992F}" type="pres">
      <dgm:prSet presAssocID="{8A14D23E-D4B3-6C41-8A80-52E7648EE057}" presName="sibTrans" presStyleLbl="sibTrans2D1" presStyleIdx="0" presStyleCnt="1"/>
      <dgm:spPr/>
    </dgm:pt>
    <dgm:pt modelId="{BD117A61-7163-AD4E-98CA-C6E596A33BD9}" type="pres">
      <dgm:prSet presAssocID="{8A14D23E-D4B3-6C41-8A80-52E7648EE057}" presName="connectorText" presStyleLbl="sibTrans2D1" presStyleIdx="0" presStyleCnt="1"/>
      <dgm:spPr/>
    </dgm:pt>
    <dgm:pt modelId="{AC51B6D6-E3CD-BA43-BB96-DEA0FBA31952}" type="pres">
      <dgm:prSet presAssocID="{D847E098-071B-2541-848A-1951A3F843D8}" presName="node" presStyleLbl="node1" presStyleIdx="1" presStyleCnt="2">
        <dgm:presLayoutVars>
          <dgm:bulletEnabled val="1"/>
        </dgm:presLayoutVars>
      </dgm:prSet>
      <dgm:spPr/>
    </dgm:pt>
  </dgm:ptLst>
  <dgm:cxnLst>
    <dgm:cxn modelId="{31B7B510-00E6-2347-AFEB-33BF12E570A2}" type="presOf" srcId="{8A14D23E-D4B3-6C41-8A80-52E7648EE057}" destId="{BD117A61-7163-AD4E-98CA-C6E596A33BD9}" srcOrd="1" destOrd="0" presId="urn:microsoft.com/office/officeart/2005/8/layout/process1"/>
    <dgm:cxn modelId="{A2EDF82A-9AD3-8E40-B899-18EDC06CCEA7}" type="presOf" srcId="{D847E098-071B-2541-848A-1951A3F843D8}" destId="{AC51B6D6-E3CD-BA43-BB96-DEA0FBA31952}" srcOrd="0" destOrd="0" presId="urn:microsoft.com/office/officeart/2005/8/layout/process1"/>
    <dgm:cxn modelId="{A8BB055B-DBA4-FE43-BA16-FB0BFCEB23C5}" srcId="{D163840C-3D1B-6D4F-8DD4-170C828F76DA}" destId="{D847E098-071B-2541-848A-1951A3F843D8}" srcOrd="1" destOrd="0" parTransId="{AEC506BD-29F7-FC49-95A8-0E46C59C85BB}" sibTransId="{EE1FF500-8F76-304C-930F-4480D347A744}"/>
    <dgm:cxn modelId="{CF00315F-3371-754D-8D97-05B3C9FFAD8E}" type="presOf" srcId="{760982CC-A360-8E43-9709-92DB8597D606}" destId="{1801CD2A-7E2A-564A-8EFE-BA0E0561EC4B}" srcOrd="0" destOrd="0" presId="urn:microsoft.com/office/officeart/2005/8/layout/process1"/>
    <dgm:cxn modelId="{5C3CD09C-31CD-2643-A2FF-8E5F3F928775}" type="presOf" srcId="{D163840C-3D1B-6D4F-8DD4-170C828F76DA}" destId="{8E55C537-C059-5C48-BA52-9BC8D53E0813}" srcOrd="0" destOrd="0" presId="urn:microsoft.com/office/officeart/2005/8/layout/process1"/>
    <dgm:cxn modelId="{517FA9CC-2765-104F-9541-0391E5696915}" srcId="{D163840C-3D1B-6D4F-8DD4-170C828F76DA}" destId="{760982CC-A360-8E43-9709-92DB8597D606}" srcOrd="0" destOrd="0" parTransId="{F2A105DC-5602-4146-A018-5F5EDB74417D}" sibTransId="{8A14D23E-D4B3-6C41-8A80-52E7648EE057}"/>
    <dgm:cxn modelId="{249FB8E9-5579-0347-96D9-CC80E2B9C01F}" type="presOf" srcId="{8A14D23E-D4B3-6C41-8A80-52E7648EE057}" destId="{B3D01946-720B-6046-B8AE-13530459992F}" srcOrd="0" destOrd="0" presId="urn:microsoft.com/office/officeart/2005/8/layout/process1"/>
    <dgm:cxn modelId="{D1EF30DA-141A-E547-B6F7-6EBF84E03619}" type="presParOf" srcId="{8E55C537-C059-5C48-BA52-9BC8D53E0813}" destId="{1801CD2A-7E2A-564A-8EFE-BA0E0561EC4B}" srcOrd="0" destOrd="0" presId="urn:microsoft.com/office/officeart/2005/8/layout/process1"/>
    <dgm:cxn modelId="{5EDE6E42-A01F-1B42-9719-7801E2C5793B}" type="presParOf" srcId="{8E55C537-C059-5C48-BA52-9BC8D53E0813}" destId="{B3D01946-720B-6046-B8AE-13530459992F}" srcOrd="1" destOrd="0" presId="urn:microsoft.com/office/officeart/2005/8/layout/process1"/>
    <dgm:cxn modelId="{5E3C140A-0702-5D41-9443-3665A1922DA4}" type="presParOf" srcId="{B3D01946-720B-6046-B8AE-13530459992F}" destId="{BD117A61-7163-AD4E-98CA-C6E596A33BD9}" srcOrd="0" destOrd="0" presId="urn:microsoft.com/office/officeart/2005/8/layout/process1"/>
    <dgm:cxn modelId="{F4DAED1D-076B-2149-9970-953D67E010B8}" type="presParOf" srcId="{8E55C537-C059-5C48-BA52-9BC8D53E0813}" destId="{AC51B6D6-E3CD-BA43-BB96-DEA0FBA31952}"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6FE99-A4A9-EA43-BA10-A49942EF3E21}" type="doc">
      <dgm:prSet loTypeId="urn:microsoft.com/office/officeart/2005/8/layout/hierarchy2" loCatId="" qsTypeId="urn:microsoft.com/office/officeart/2005/8/quickstyle/simple3" qsCatId="simple" csTypeId="urn:microsoft.com/office/officeart/2005/8/colors/accent2_5" csCatId="accent2" phldr="1"/>
      <dgm:spPr/>
      <dgm:t>
        <a:bodyPr/>
        <a:lstStyle/>
        <a:p>
          <a:endParaRPr lang="it-IT"/>
        </a:p>
      </dgm:t>
    </dgm:pt>
    <dgm:pt modelId="{35E43105-7507-BD42-BA04-72AB5C82A7E2}">
      <dgm:prSet phldrT="[Testo]"/>
      <dgm:spPr/>
      <dgm:t>
        <a:bodyPr/>
        <a:lstStyle/>
        <a:p>
          <a:r>
            <a:rPr lang="it-IT" dirty="0"/>
            <a:t>IC </a:t>
          </a:r>
          <a:r>
            <a:rPr lang="it-IT" dirty="0" err="1"/>
            <a:t>competence</a:t>
          </a:r>
          <a:endParaRPr lang="it-IT" dirty="0"/>
        </a:p>
      </dgm:t>
    </dgm:pt>
    <dgm:pt modelId="{F431A258-F440-924F-8F3C-F219402F785A}" type="parTrans" cxnId="{87889763-3647-7B4B-B717-26B3AE977739}">
      <dgm:prSet/>
      <dgm:spPr/>
      <dgm:t>
        <a:bodyPr/>
        <a:lstStyle/>
        <a:p>
          <a:endParaRPr lang="it-IT"/>
        </a:p>
      </dgm:t>
    </dgm:pt>
    <dgm:pt modelId="{BF6B84E5-8859-8745-AC06-6B0BA0A23F11}" type="sibTrans" cxnId="{87889763-3647-7B4B-B717-26B3AE977739}">
      <dgm:prSet/>
      <dgm:spPr/>
      <dgm:t>
        <a:bodyPr/>
        <a:lstStyle/>
        <a:p>
          <a:endParaRPr lang="it-IT"/>
        </a:p>
      </dgm:t>
    </dgm:pt>
    <dgm:pt modelId="{8ABD6D9E-E4C2-D24B-85CA-D500156BEC06}">
      <dgm:prSet phldrT="[Testo]"/>
      <dgm:spPr/>
      <dgm:t>
        <a:bodyPr/>
        <a:lstStyle/>
        <a:p>
          <a:r>
            <a:rPr lang="en-US" dirty="0"/>
            <a:t>“the underlying competence of learners on which they draw to participate in their interactions”</a:t>
          </a:r>
          <a:endParaRPr lang="it-IT" dirty="0"/>
        </a:p>
      </dgm:t>
    </dgm:pt>
    <dgm:pt modelId="{05674F2D-1BD7-F54A-909D-728E384DD003}" type="parTrans" cxnId="{8EA3AFD9-DEE0-884A-A604-6853D8515D4C}">
      <dgm:prSet/>
      <dgm:spPr/>
      <dgm:t>
        <a:bodyPr/>
        <a:lstStyle/>
        <a:p>
          <a:endParaRPr lang="it-IT"/>
        </a:p>
      </dgm:t>
    </dgm:pt>
    <dgm:pt modelId="{E9B997F3-B2B2-8B45-98D2-A8B5BAF90C61}" type="sibTrans" cxnId="{8EA3AFD9-DEE0-884A-A604-6853D8515D4C}">
      <dgm:prSet/>
      <dgm:spPr/>
      <dgm:t>
        <a:bodyPr/>
        <a:lstStyle/>
        <a:p>
          <a:endParaRPr lang="it-IT"/>
        </a:p>
      </dgm:t>
    </dgm:pt>
    <dgm:pt modelId="{2E5AB964-DFEF-FA46-BC06-9183365611E1}">
      <dgm:prSet/>
      <dgm:spPr/>
      <dgm:t>
        <a:bodyPr/>
        <a:lstStyle/>
        <a:p>
          <a:r>
            <a:rPr lang="en-US" dirty="0"/>
            <a:t>“the diverse </a:t>
          </a:r>
          <a:r>
            <a:rPr lang="en-US" b="1" dirty="0"/>
            <a:t>language-specific</a:t>
          </a:r>
          <a:r>
            <a:rPr lang="en-US" dirty="0"/>
            <a:t> linguistic forms and other resources that learners develop from their participation in diverse social contexts over time”</a:t>
          </a:r>
          <a:endParaRPr lang="it-IT" dirty="0"/>
        </a:p>
      </dgm:t>
    </dgm:pt>
    <dgm:pt modelId="{8DE2D972-E943-4C49-8DB3-A3FE47D57C0D}" type="parTrans" cxnId="{B9AD49C6-0640-9648-A080-F4C1D69E8931}">
      <dgm:prSet/>
      <dgm:spPr/>
      <dgm:t>
        <a:bodyPr/>
        <a:lstStyle/>
        <a:p>
          <a:endParaRPr lang="it-IT"/>
        </a:p>
      </dgm:t>
    </dgm:pt>
    <dgm:pt modelId="{9FAD6B9B-6F6E-474A-8E33-6DE8BF0D2BE6}" type="sibTrans" cxnId="{B9AD49C6-0640-9648-A080-F4C1D69E8931}">
      <dgm:prSet/>
      <dgm:spPr/>
      <dgm:t>
        <a:bodyPr/>
        <a:lstStyle/>
        <a:p>
          <a:endParaRPr lang="it-IT"/>
        </a:p>
      </dgm:t>
    </dgm:pt>
    <dgm:pt modelId="{19FC1445-5047-6241-8202-61ADC53B734C}" type="pres">
      <dgm:prSet presAssocID="{ABB6FE99-A4A9-EA43-BA10-A49942EF3E21}" presName="diagram" presStyleCnt="0">
        <dgm:presLayoutVars>
          <dgm:chPref val="1"/>
          <dgm:dir/>
          <dgm:animOne val="branch"/>
          <dgm:animLvl val="lvl"/>
          <dgm:resizeHandles val="exact"/>
        </dgm:presLayoutVars>
      </dgm:prSet>
      <dgm:spPr/>
    </dgm:pt>
    <dgm:pt modelId="{722346B9-593A-C148-A3A8-F68500FC8295}" type="pres">
      <dgm:prSet presAssocID="{35E43105-7507-BD42-BA04-72AB5C82A7E2}" presName="root1" presStyleCnt="0"/>
      <dgm:spPr/>
    </dgm:pt>
    <dgm:pt modelId="{141C1336-747D-6649-8C51-654992E2B9C3}" type="pres">
      <dgm:prSet presAssocID="{35E43105-7507-BD42-BA04-72AB5C82A7E2}" presName="LevelOneTextNode" presStyleLbl="node0" presStyleIdx="0" presStyleCnt="1" custScaleX="60242">
        <dgm:presLayoutVars>
          <dgm:chPref val="3"/>
        </dgm:presLayoutVars>
      </dgm:prSet>
      <dgm:spPr/>
    </dgm:pt>
    <dgm:pt modelId="{86DB89AD-2C40-534A-A4BF-0DEB5295B8A2}" type="pres">
      <dgm:prSet presAssocID="{35E43105-7507-BD42-BA04-72AB5C82A7E2}" presName="level2hierChild" presStyleCnt="0"/>
      <dgm:spPr/>
    </dgm:pt>
    <dgm:pt modelId="{1D4DC2D3-3DFB-904A-8C76-79E7D3843B62}" type="pres">
      <dgm:prSet presAssocID="{05674F2D-1BD7-F54A-909D-728E384DD003}" presName="conn2-1" presStyleLbl="parChTrans1D2" presStyleIdx="0" presStyleCnt="2"/>
      <dgm:spPr/>
    </dgm:pt>
    <dgm:pt modelId="{63C5E50F-D9A1-EF4B-89A1-6E83B5C5B009}" type="pres">
      <dgm:prSet presAssocID="{05674F2D-1BD7-F54A-909D-728E384DD003}" presName="connTx" presStyleLbl="parChTrans1D2" presStyleIdx="0" presStyleCnt="2"/>
      <dgm:spPr/>
    </dgm:pt>
    <dgm:pt modelId="{01C54D6A-7859-5E4C-A211-248D1813FB35}" type="pres">
      <dgm:prSet presAssocID="{8ABD6D9E-E4C2-D24B-85CA-D500156BEC06}" presName="root2" presStyleCnt="0"/>
      <dgm:spPr/>
    </dgm:pt>
    <dgm:pt modelId="{F1A5AEA5-FD40-1E4A-9C1C-BA1BC9FDA0C5}" type="pres">
      <dgm:prSet presAssocID="{8ABD6D9E-E4C2-D24B-85CA-D500156BEC06}" presName="LevelTwoTextNode" presStyleLbl="node2" presStyleIdx="0" presStyleCnt="2">
        <dgm:presLayoutVars>
          <dgm:chPref val="3"/>
        </dgm:presLayoutVars>
      </dgm:prSet>
      <dgm:spPr/>
    </dgm:pt>
    <dgm:pt modelId="{BE7BA5D7-72C0-F24C-8B9D-FFEF6ABB0071}" type="pres">
      <dgm:prSet presAssocID="{8ABD6D9E-E4C2-D24B-85CA-D500156BEC06}" presName="level3hierChild" presStyleCnt="0"/>
      <dgm:spPr/>
    </dgm:pt>
    <dgm:pt modelId="{BF4EA72E-1BB4-D044-A776-1B4C012CF236}" type="pres">
      <dgm:prSet presAssocID="{8DE2D972-E943-4C49-8DB3-A3FE47D57C0D}" presName="conn2-1" presStyleLbl="parChTrans1D2" presStyleIdx="1" presStyleCnt="2"/>
      <dgm:spPr/>
    </dgm:pt>
    <dgm:pt modelId="{F8BCB5D9-0C99-1F49-BD3F-CF49845280D3}" type="pres">
      <dgm:prSet presAssocID="{8DE2D972-E943-4C49-8DB3-A3FE47D57C0D}" presName="connTx" presStyleLbl="parChTrans1D2" presStyleIdx="1" presStyleCnt="2"/>
      <dgm:spPr/>
    </dgm:pt>
    <dgm:pt modelId="{132131B0-7E9C-0A40-9D74-16F7D354BB3F}" type="pres">
      <dgm:prSet presAssocID="{2E5AB964-DFEF-FA46-BC06-9183365611E1}" presName="root2" presStyleCnt="0"/>
      <dgm:spPr/>
    </dgm:pt>
    <dgm:pt modelId="{2D0DA048-355C-DE4D-AD1F-A2AEC227261A}" type="pres">
      <dgm:prSet presAssocID="{2E5AB964-DFEF-FA46-BC06-9183365611E1}" presName="LevelTwoTextNode" presStyleLbl="node2" presStyleIdx="1" presStyleCnt="2">
        <dgm:presLayoutVars>
          <dgm:chPref val="3"/>
        </dgm:presLayoutVars>
      </dgm:prSet>
      <dgm:spPr/>
    </dgm:pt>
    <dgm:pt modelId="{B3A6B8D7-11F6-3743-A468-032C7DE5EED6}" type="pres">
      <dgm:prSet presAssocID="{2E5AB964-DFEF-FA46-BC06-9183365611E1}" presName="level3hierChild" presStyleCnt="0"/>
      <dgm:spPr/>
    </dgm:pt>
  </dgm:ptLst>
  <dgm:cxnLst>
    <dgm:cxn modelId="{B8111602-45CF-AF41-9A8B-0F809D46F2AD}" type="presOf" srcId="{8DE2D972-E943-4C49-8DB3-A3FE47D57C0D}" destId="{BF4EA72E-1BB4-D044-A776-1B4C012CF236}" srcOrd="0" destOrd="0" presId="urn:microsoft.com/office/officeart/2005/8/layout/hierarchy2"/>
    <dgm:cxn modelId="{61C3F816-186F-CA46-A310-84826BEE9576}" type="presOf" srcId="{8DE2D972-E943-4C49-8DB3-A3FE47D57C0D}" destId="{F8BCB5D9-0C99-1F49-BD3F-CF49845280D3}" srcOrd="1" destOrd="0" presId="urn:microsoft.com/office/officeart/2005/8/layout/hierarchy2"/>
    <dgm:cxn modelId="{9FF73918-5839-6142-9294-D9FC20798274}" type="presOf" srcId="{05674F2D-1BD7-F54A-909D-728E384DD003}" destId="{1D4DC2D3-3DFB-904A-8C76-79E7D3843B62}" srcOrd="0" destOrd="0" presId="urn:microsoft.com/office/officeart/2005/8/layout/hierarchy2"/>
    <dgm:cxn modelId="{8C1B1619-B1AF-6D4D-B1AD-E15462FDD7ED}" type="presOf" srcId="{8ABD6D9E-E4C2-D24B-85CA-D500156BEC06}" destId="{F1A5AEA5-FD40-1E4A-9C1C-BA1BC9FDA0C5}" srcOrd="0" destOrd="0" presId="urn:microsoft.com/office/officeart/2005/8/layout/hierarchy2"/>
    <dgm:cxn modelId="{7D3F2A25-6CD3-6141-B5EE-2A5989F6B426}" type="presOf" srcId="{ABB6FE99-A4A9-EA43-BA10-A49942EF3E21}" destId="{19FC1445-5047-6241-8202-61ADC53B734C}" srcOrd="0" destOrd="0" presId="urn:microsoft.com/office/officeart/2005/8/layout/hierarchy2"/>
    <dgm:cxn modelId="{9D5F3B35-3A18-7341-9C94-BD28EBC514B3}" type="presOf" srcId="{05674F2D-1BD7-F54A-909D-728E384DD003}" destId="{63C5E50F-D9A1-EF4B-89A1-6E83B5C5B009}" srcOrd="1" destOrd="0" presId="urn:microsoft.com/office/officeart/2005/8/layout/hierarchy2"/>
    <dgm:cxn modelId="{87889763-3647-7B4B-B717-26B3AE977739}" srcId="{ABB6FE99-A4A9-EA43-BA10-A49942EF3E21}" destId="{35E43105-7507-BD42-BA04-72AB5C82A7E2}" srcOrd="0" destOrd="0" parTransId="{F431A258-F440-924F-8F3C-F219402F785A}" sibTransId="{BF6B84E5-8859-8745-AC06-6B0BA0A23F11}"/>
    <dgm:cxn modelId="{B9AD49C6-0640-9648-A080-F4C1D69E8931}" srcId="{35E43105-7507-BD42-BA04-72AB5C82A7E2}" destId="{2E5AB964-DFEF-FA46-BC06-9183365611E1}" srcOrd="1" destOrd="0" parTransId="{8DE2D972-E943-4C49-8DB3-A3FE47D57C0D}" sibTransId="{9FAD6B9B-6F6E-474A-8E33-6DE8BF0D2BE6}"/>
    <dgm:cxn modelId="{7BE81CC9-AD4F-264E-B00F-AD1772E45D8C}" type="presOf" srcId="{2E5AB964-DFEF-FA46-BC06-9183365611E1}" destId="{2D0DA048-355C-DE4D-AD1F-A2AEC227261A}" srcOrd="0" destOrd="0" presId="urn:microsoft.com/office/officeart/2005/8/layout/hierarchy2"/>
    <dgm:cxn modelId="{8EA3AFD9-DEE0-884A-A604-6853D8515D4C}" srcId="{35E43105-7507-BD42-BA04-72AB5C82A7E2}" destId="{8ABD6D9E-E4C2-D24B-85CA-D500156BEC06}" srcOrd="0" destOrd="0" parTransId="{05674F2D-1BD7-F54A-909D-728E384DD003}" sibTransId="{E9B997F3-B2B2-8B45-98D2-A8B5BAF90C61}"/>
    <dgm:cxn modelId="{1915B9E3-EA79-1041-B224-AD361A0DBF1B}" type="presOf" srcId="{35E43105-7507-BD42-BA04-72AB5C82A7E2}" destId="{141C1336-747D-6649-8C51-654992E2B9C3}" srcOrd="0" destOrd="0" presId="urn:microsoft.com/office/officeart/2005/8/layout/hierarchy2"/>
    <dgm:cxn modelId="{055DDCEE-D179-6C48-A38D-2D5E48EAACC4}" type="presParOf" srcId="{19FC1445-5047-6241-8202-61ADC53B734C}" destId="{722346B9-593A-C148-A3A8-F68500FC8295}" srcOrd="0" destOrd="0" presId="urn:microsoft.com/office/officeart/2005/8/layout/hierarchy2"/>
    <dgm:cxn modelId="{C5551A73-F85B-F742-9929-9C53065B0ADD}" type="presParOf" srcId="{722346B9-593A-C148-A3A8-F68500FC8295}" destId="{141C1336-747D-6649-8C51-654992E2B9C3}" srcOrd="0" destOrd="0" presId="urn:microsoft.com/office/officeart/2005/8/layout/hierarchy2"/>
    <dgm:cxn modelId="{0F50C195-7FB6-1545-9D66-6B55DEB58CB0}" type="presParOf" srcId="{722346B9-593A-C148-A3A8-F68500FC8295}" destId="{86DB89AD-2C40-534A-A4BF-0DEB5295B8A2}" srcOrd="1" destOrd="0" presId="urn:microsoft.com/office/officeart/2005/8/layout/hierarchy2"/>
    <dgm:cxn modelId="{BE1490FF-D46E-1346-8A37-B4EC78C8CC71}" type="presParOf" srcId="{86DB89AD-2C40-534A-A4BF-0DEB5295B8A2}" destId="{1D4DC2D3-3DFB-904A-8C76-79E7D3843B62}" srcOrd="0" destOrd="0" presId="urn:microsoft.com/office/officeart/2005/8/layout/hierarchy2"/>
    <dgm:cxn modelId="{8A82A80E-1531-8445-8F85-4C717EBEB40C}" type="presParOf" srcId="{1D4DC2D3-3DFB-904A-8C76-79E7D3843B62}" destId="{63C5E50F-D9A1-EF4B-89A1-6E83B5C5B009}" srcOrd="0" destOrd="0" presId="urn:microsoft.com/office/officeart/2005/8/layout/hierarchy2"/>
    <dgm:cxn modelId="{12FA643D-D9D4-144D-989C-6486A71F4973}" type="presParOf" srcId="{86DB89AD-2C40-534A-A4BF-0DEB5295B8A2}" destId="{01C54D6A-7859-5E4C-A211-248D1813FB35}" srcOrd="1" destOrd="0" presId="urn:microsoft.com/office/officeart/2005/8/layout/hierarchy2"/>
    <dgm:cxn modelId="{1C733A4B-A7E3-1A4C-9C60-8F1AED304FD9}" type="presParOf" srcId="{01C54D6A-7859-5E4C-A211-248D1813FB35}" destId="{F1A5AEA5-FD40-1E4A-9C1C-BA1BC9FDA0C5}" srcOrd="0" destOrd="0" presId="urn:microsoft.com/office/officeart/2005/8/layout/hierarchy2"/>
    <dgm:cxn modelId="{A5F90309-423B-E944-B5F6-585E54185579}" type="presParOf" srcId="{01C54D6A-7859-5E4C-A211-248D1813FB35}" destId="{BE7BA5D7-72C0-F24C-8B9D-FFEF6ABB0071}" srcOrd="1" destOrd="0" presId="urn:microsoft.com/office/officeart/2005/8/layout/hierarchy2"/>
    <dgm:cxn modelId="{5009A952-E60E-FE4C-BD36-B2927F647E0F}" type="presParOf" srcId="{86DB89AD-2C40-534A-A4BF-0DEB5295B8A2}" destId="{BF4EA72E-1BB4-D044-A776-1B4C012CF236}" srcOrd="2" destOrd="0" presId="urn:microsoft.com/office/officeart/2005/8/layout/hierarchy2"/>
    <dgm:cxn modelId="{BCAA6C95-0A59-E049-B785-0B4667DEB269}" type="presParOf" srcId="{BF4EA72E-1BB4-D044-A776-1B4C012CF236}" destId="{F8BCB5D9-0C99-1F49-BD3F-CF49845280D3}" srcOrd="0" destOrd="0" presId="urn:microsoft.com/office/officeart/2005/8/layout/hierarchy2"/>
    <dgm:cxn modelId="{43B52FB9-C514-1B41-B626-E9AFE4C0E037}" type="presParOf" srcId="{86DB89AD-2C40-534A-A4BF-0DEB5295B8A2}" destId="{132131B0-7E9C-0A40-9D74-16F7D354BB3F}" srcOrd="3" destOrd="0" presId="urn:microsoft.com/office/officeart/2005/8/layout/hierarchy2"/>
    <dgm:cxn modelId="{EBCE3BB5-5767-6147-98CB-319DC51417E7}" type="presParOf" srcId="{132131B0-7E9C-0A40-9D74-16F7D354BB3F}" destId="{2D0DA048-355C-DE4D-AD1F-A2AEC227261A}" srcOrd="0" destOrd="0" presId="urn:microsoft.com/office/officeart/2005/8/layout/hierarchy2"/>
    <dgm:cxn modelId="{E2381FA5-04FE-CE42-9730-5D6E582BC265}" type="presParOf" srcId="{132131B0-7E9C-0A40-9D74-16F7D354BB3F}" destId="{B3A6B8D7-11F6-3743-A468-032C7DE5EED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BBA065-1113-9041-9279-00B5F5E10DC3}"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it-IT"/>
        </a:p>
      </dgm:t>
    </dgm:pt>
    <dgm:pt modelId="{6A9892CE-99F6-6249-B62F-6D2C4F4479E4}">
      <dgm:prSet phldrT="[Testo]"/>
      <dgm:spPr/>
      <dgm:t>
        <a:bodyPr/>
        <a:lstStyle/>
        <a:p>
          <a:r>
            <a:rPr lang="en-US">
              <a:solidFill>
                <a:schemeClr val="tx1"/>
              </a:solidFill>
            </a:rPr>
            <a:t>Online interaction is a dimension that has acquired considerable importance in recent years</a:t>
          </a:r>
          <a:endParaRPr lang="it-IT"/>
        </a:p>
      </dgm:t>
    </dgm:pt>
    <dgm:pt modelId="{A3AF3FBD-01C8-F344-84AB-63A4114941B2}" type="parTrans" cxnId="{BA689A47-7F42-E74F-8DCF-4DCBFE05F061}">
      <dgm:prSet/>
      <dgm:spPr/>
      <dgm:t>
        <a:bodyPr/>
        <a:lstStyle/>
        <a:p>
          <a:endParaRPr lang="it-IT"/>
        </a:p>
      </dgm:t>
    </dgm:pt>
    <dgm:pt modelId="{8E087B7A-1169-6644-8077-BE3F7BAEEFC3}" type="sibTrans" cxnId="{BA689A47-7F42-E74F-8DCF-4DCBFE05F061}">
      <dgm:prSet/>
      <dgm:spPr/>
      <dgm:t>
        <a:bodyPr/>
        <a:lstStyle/>
        <a:p>
          <a:endParaRPr lang="it-IT"/>
        </a:p>
      </dgm:t>
    </dgm:pt>
    <dgm:pt modelId="{7D3BA778-5971-664E-B530-6E058B735061}">
      <dgm:prSet/>
      <dgm:spPr/>
      <dgm:t>
        <a:bodyPr/>
        <a:lstStyle/>
        <a:p>
          <a:r>
            <a:rPr lang="en-US" dirty="0">
              <a:solidFill>
                <a:schemeClr val="tx1"/>
              </a:solidFill>
            </a:rPr>
            <a:t>Online interaction has some </a:t>
          </a:r>
          <a:r>
            <a:rPr lang="en-US" b="1" dirty="0">
              <a:solidFill>
                <a:schemeClr val="tx1"/>
              </a:solidFill>
            </a:rPr>
            <a:t>peculiar characteristics</a:t>
          </a:r>
          <a:r>
            <a:rPr lang="it-IT" dirty="0">
              <a:solidFill>
                <a:schemeClr val="tx1"/>
              </a:solidFill>
            </a:rPr>
            <a:t>:</a:t>
          </a:r>
        </a:p>
      </dgm:t>
    </dgm:pt>
    <dgm:pt modelId="{4A579F27-86F2-1447-ACF3-BEB68289D11D}" type="parTrans" cxnId="{00538D6A-F69C-2A4F-AD32-E574FF4EF820}">
      <dgm:prSet/>
      <dgm:spPr/>
      <dgm:t>
        <a:bodyPr/>
        <a:lstStyle/>
        <a:p>
          <a:endParaRPr lang="it-IT"/>
        </a:p>
      </dgm:t>
    </dgm:pt>
    <dgm:pt modelId="{005B387E-6977-694E-B9CF-E85DA29B78BC}" type="sibTrans" cxnId="{00538D6A-F69C-2A4F-AD32-E574FF4EF820}">
      <dgm:prSet/>
      <dgm:spPr/>
      <dgm:t>
        <a:bodyPr/>
        <a:lstStyle/>
        <a:p>
          <a:endParaRPr lang="it-IT"/>
        </a:p>
      </dgm:t>
    </dgm:pt>
    <dgm:pt modelId="{68C627FD-5DC2-B04A-89C6-4F51AC3887CB}">
      <dgm:prSet/>
      <dgm:spPr/>
      <dgm:t>
        <a:bodyPr/>
        <a:lstStyle/>
        <a:p>
          <a:r>
            <a:rPr lang="en-US">
              <a:solidFill>
                <a:schemeClr val="tx1"/>
              </a:solidFill>
            </a:rPr>
            <a:t>possibility to find and share materials and resources; </a:t>
          </a:r>
          <a:endParaRPr lang="en-US" dirty="0">
            <a:solidFill>
              <a:schemeClr val="tx1"/>
            </a:solidFill>
          </a:endParaRPr>
        </a:p>
      </dgm:t>
    </dgm:pt>
    <dgm:pt modelId="{EA37E0DC-6DE0-3840-BDA3-C3718DEDA0C8}" type="parTrans" cxnId="{39D01185-E5BF-9449-BD8E-B35ECDFD20A1}">
      <dgm:prSet/>
      <dgm:spPr/>
      <dgm:t>
        <a:bodyPr/>
        <a:lstStyle/>
        <a:p>
          <a:endParaRPr lang="it-IT"/>
        </a:p>
      </dgm:t>
    </dgm:pt>
    <dgm:pt modelId="{26B060C2-BFA4-2541-8072-66425FADB879}" type="sibTrans" cxnId="{39D01185-E5BF-9449-BD8E-B35ECDFD20A1}">
      <dgm:prSet/>
      <dgm:spPr/>
      <dgm:t>
        <a:bodyPr/>
        <a:lstStyle/>
        <a:p>
          <a:endParaRPr lang="it-IT"/>
        </a:p>
      </dgm:t>
    </dgm:pt>
    <dgm:pt modelId="{C3605ACE-22ED-594F-BF37-FE4E235D0E30}">
      <dgm:prSet/>
      <dgm:spPr/>
      <dgm:t>
        <a:bodyPr/>
        <a:lstStyle/>
        <a:p>
          <a:r>
            <a:rPr lang="en-US" dirty="0">
              <a:solidFill>
                <a:schemeClr val="tx1"/>
              </a:solidFill>
            </a:rPr>
            <a:t>cases of </a:t>
          </a:r>
          <a:r>
            <a:rPr lang="en-US" b="1" dirty="0">
              <a:solidFill>
                <a:schemeClr val="tx1"/>
              </a:solidFill>
            </a:rPr>
            <a:t>misunderstanding</a:t>
          </a:r>
          <a:r>
            <a:rPr lang="en-US" dirty="0">
              <a:solidFill>
                <a:schemeClr val="tx1"/>
              </a:solidFill>
            </a:rPr>
            <a:t> are more frequent;</a:t>
          </a:r>
        </a:p>
      </dgm:t>
    </dgm:pt>
    <dgm:pt modelId="{DAFFA342-CF7B-4D44-A696-A9A29745ECB3}" type="parTrans" cxnId="{53415631-671D-0344-997A-311C09649025}">
      <dgm:prSet/>
      <dgm:spPr/>
      <dgm:t>
        <a:bodyPr/>
        <a:lstStyle/>
        <a:p>
          <a:endParaRPr lang="it-IT"/>
        </a:p>
      </dgm:t>
    </dgm:pt>
    <dgm:pt modelId="{88A530D9-6D73-4940-8F01-659945629A59}" type="sibTrans" cxnId="{53415631-671D-0344-997A-311C09649025}">
      <dgm:prSet/>
      <dgm:spPr/>
      <dgm:t>
        <a:bodyPr/>
        <a:lstStyle/>
        <a:p>
          <a:endParaRPr lang="it-IT"/>
        </a:p>
      </dgm:t>
    </dgm:pt>
    <dgm:pt modelId="{99A58275-B9BC-824A-AE84-760A6D98860A}">
      <dgm:prSet/>
      <dgm:spPr/>
      <dgm:t>
        <a:bodyPr/>
        <a:lstStyle/>
        <a:p>
          <a:r>
            <a:rPr lang="en-US" dirty="0">
              <a:solidFill>
                <a:schemeClr val="tx1"/>
              </a:solidFill>
            </a:rPr>
            <a:t>interactants have specific needs, such as highlighting the meaning of the message using </a:t>
          </a:r>
          <a:r>
            <a:rPr lang="en-US" b="1" dirty="0">
              <a:solidFill>
                <a:schemeClr val="tx1"/>
              </a:solidFill>
            </a:rPr>
            <a:t>redundancy</a:t>
          </a:r>
          <a:r>
            <a:rPr lang="en-US" dirty="0">
              <a:solidFill>
                <a:schemeClr val="tx1"/>
              </a:solidFill>
            </a:rPr>
            <a:t> or </a:t>
          </a:r>
          <a:r>
            <a:rPr lang="en-US" b="1" dirty="0">
              <a:solidFill>
                <a:schemeClr val="tx1"/>
              </a:solidFill>
            </a:rPr>
            <a:t>reformulation</a:t>
          </a:r>
          <a:r>
            <a:rPr lang="en-US" dirty="0">
              <a:solidFill>
                <a:schemeClr val="tx1"/>
              </a:solidFill>
            </a:rPr>
            <a:t>;</a:t>
          </a:r>
        </a:p>
      </dgm:t>
    </dgm:pt>
    <dgm:pt modelId="{C6CE2CD8-66D0-4649-B29C-152E9077B98C}" type="parTrans" cxnId="{E565E5B7-FDBB-C047-B7DE-80CF24AB7679}">
      <dgm:prSet/>
      <dgm:spPr/>
      <dgm:t>
        <a:bodyPr/>
        <a:lstStyle/>
        <a:p>
          <a:endParaRPr lang="it-IT"/>
        </a:p>
      </dgm:t>
    </dgm:pt>
    <dgm:pt modelId="{60ACAC86-5F68-A647-ACAA-D91EAED5D6FD}" type="sibTrans" cxnId="{E565E5B7-FDBB-C047-B7DE-80CF24AB7679}">
      <dgm:prSet/>
      <dgm:spPr/>
      <dgm:t>
        <a:bodyPr/>
        <a:lstStyle/>
        <a:p>
          <a:endParaRPr lang="it-IT"/>
        </a:p>
      </dgm:t>
    </dgm:pt>
    <dgm:pt modelId="{B6A517CA-97E0-E248-BB50-E7839F748A8A}">
      <dgm:prSet/>
      <dgm:spPr/>
      <dgm:t>
        <a:bodyPr/>
        <a:lstStyle/>
        <a:p>
          <a:r>
            <a:rPr lang="en-US" dirty="0">
              <a:solidFill>
                <a:schemeClr val="tx1"/>
              </a:solidFill>
            </a:rPr>
            <a:t>need to receive immediate </a:t>
          </a:r>
          <a:r>
            <a:rPr lang="en-US" b="1" dirty="0">
              <a:solidFill>
                <a:schemeClr val="tx1"/>
              </a:solidFill>
            </a:rPr>
            <a:t>feedback</a:t>
          </a:r>
          <a:r>
            <a:rPr lang="it-IT" dirty="0">
              <a:solidFill>
                <a:schemeClr val="tx1"/>
              </a:solidFill>
            </a:rPr>
            <a:t>.</a:t>
          </a:r>
        </a:p>
      </dgm:t>
    </dgm:pt>
    <dgm:pt modelId="{1271B3E0-9EDA-B041-B041-5A6193A7C8F8}" type="parTrans" cxnId="{DF5D4301-FFD4-B544-AAB8-596E67826294}">
      <dgm:prSet/>
      <dgm:spPr/>
      <dgm:t>
        <a:bodyPr/>
        <a:lstStyle/>
        <a:p>
          <a:endParaRPr lang="it-IT"/>
        </a:p>
      </dgm:t>
    </dgm:pt>
    <dgm:pt modelId="{A218FFB3-0B9F-F044-812D-8FFC5922CA0A}" type="sibTrans" cxnId="{DF5D4301-FFD4-B544-AAB8-596E67826294}">
      <dgm:prSet/>
      <dgm:spPr/>
      <dgm:t>
        <a:bodyPr/>
        <a:lstStyle/>
        <a:p>
          <a:endParaRPr lang="it-IT"/>
        </a:p>
      </dgm:t>
    </dgm:pt>
    <dgm:pt modelId="{197EAF0F-0ABA-E544-81E5-3B7B2CD551C8}" type="pres">
      <dgm:prSet presAssocID="{12BBA065-1113-9041-9279-00B5F5E10DC3}" presName="linear" presStyleCnt="0">
        <dgm:presLayoutVars>
          <dgm:animLvl val="lvl"/>
          <dgm:resizeHandles val="exact"/>
        </dgm:presLayoutVars>
      </dgm:prSet>
      <dgm:spPr/>
    </dgm:pt>
    <dgm:pt modelId="{7E2430A8-4F19-1544-A46E-99A45A544A5F}" type="pres">
      <dgm:prSet presAssocID="{6A9892CE-99F6-6249-B62F-6D2C4F4479E4}" presName="parentText" presStyleLbl="node1" presStyleIdx="0" presStyleCnt="2">
        <dgm:presLayoutVars>
          <dgm:chMax val="0"/>
          <dgm:bulletEnabled val="1"/>
        </dgm:presLayoutVars>
      </dgm:prSet>
      <dgm:spPr/>
    </dgm:pt>
    <dgm:pt modelId="{166662A3-5A1E-5942-BCF9-5BB33D73AA51}" type="pres">
      <dgm:prSet presAssocID="{8E087B7A-1169-6644-8077-BE3F7BAEEFC3}" presName="spacer" presStyleCnt="0"/>
      <dgm:spPr/>
    </dgm:pt>
    <dgm:pt modelId="{1449183B-AE2F-0E4B-95D8-9D385A098825}" type="pres">
      <dgm:prSet presAssocID="{7D3BA778-5971-664E-B530-6E058B735061}" presName="parentText" presStyleLbl="node1" presStyleIdx="1" presStyleCnt="2">
        <dgm:presLayoutVars>
          <dgm:chMax val="0"/>
          <dgm:bulletEnabled val="1"/>
        </dgm:presLayoutVars>
      </dgm:prSet>
      <dgm:spPr/>
    </dgm:pt>
    <dgm:pt modelId="{9217D49B-E82D-2142-9934-E51A76E1C380}" type="pres">
      <dgm:prSet presAssocID="{7D3BA778-5971-664E-B530-6E058B735061}" presName="childText" presStyleLbl="revTx" presStyleIdx="0" presStyleCnt="1">
        <dgm:presLayoutVars>
          <dgm:bulletEnabled val="1"/>
        </dgm:presLayoutVars>
      </dgm:prSet>
      <dgm:spPr/>
    </dgm:pt>
  </dgm:ptLst>
  <dgm:cxnLst>
    <dgm:cxn modelId="{DF5D4301-FFD4-B544-AAB8-596E67826294}" srcId="{7D3BA778-5971-664E-B530-6E058B735061}" destId="{B6A517CA-97E0-E248-BB50-E7839F748A8A}" srcOrd="3" destOrd="0" parTransId="{1271B3E0-9EDA-B041-B041-5A6193A7C8F8}" sibTransId="{A218FFB3-0B9F-F044-812D-8FFC5922CA0A}"/>
    <dgm:cxn modelId="{B76A311B-30CB-E34A-BDA0-EE9A591428D3}" type="presOf" srcId="{B6A517CA-97E0-E248-BB50-E7839F748A8A}" destId="{9217D49B-E82D-2142-9934-E51A76E1C380}" srcOrd="0" destOrd="3" presId="urn:microsoft.com/office/officeart/2005/8/layout/vList2"/>
    <dgm:cxn modelId="{53415631-671D-0344-997A-311C09649025}" srcId="{7D3BA778-5971-664E-B530-6E058B735061}" destId="{C3605ACE-22ED-594F-BF37-FE4E235D0E30}" srcOrd="1" destOrd="0" parTransId="{DAFFA342-CF7B-4D44-A696-A9A29745ECB3}" sibTransId="{88A530D9-6D73-4940-8F01-659945629A59}"/>
    <dgm:cxn modelId="{BF3BFF31-64B2-834E-B00B-EDCF9D892FE4}" type="presOf" srcId="{68C627FD-5DC2-B04A-89C6-4F51AC3887CB}" destId="{9217D49B-E82D-2142-9934-E51A76E1C380}" srcOrd="0" destOrd="0" presId="urn:microsoft.com/office/officeart/2005/8/layout/vList2"/>
    <dgm:cxn modelId="{BA689A47-7F42-E74F-8DCF-4DCBFE05F061}" srcId="{12BBA065-1113-9041-9279-00B5F5E10DC3}" destId="{6A9892CE-99F6-6249-B62F-6D2C4F4479E4}" srcOrd="0" destOrd="0" parTransId="{A3AF3FBD-01C8-F344-84AB-63A4114941B2}" sibTransId="{8E087B7A-1169-6644-8077-BE3F7BAEEFC3}"/>
    <dgm:cxn modelId="{00538D6A-F69C-2A4F-AD32-E574FF4EF820}" srcId="{12BBA065-1113-9041-9279-00B5F5E10DC3}" destId="{7D3BA778-5971-664E-B530-6E058B735061}" srcOrd="1" destOrd="0" parTransId="{4A579F27-86F2-1447-ACF3-BEB68289D11D}" sibTransId="{005B387E-6977-694E-B9CF-E85DA29B78BC}"/>
    <dgm:cxn modelId="{F38A3F50-813F-3C4C-B52A-CD6D281CCCD8}" type="presOf" srcId="{7D3BA778-5971-664E-B530-6E058B735061}" destId="{1449183B-AE2F-0E4B-95D8-9D385A098825}" srcOrd="0" destOrd="0" presId="urn:microsoft.com/office/officeart/2005/8/layout/vList2"/>
    <dgm:cxn modelId="{035FBC54-3F8E-0E42-A7D6-0212D558B63A}" type="presOf" srcId="{C3605ACE-22ED-594F-BF37-FE4E235D0E30}" destId="{9217D49B-E82D-2142-9934-E51A76E1C380}" srcOrd="0" destOrd="1" presId="urn:microsoft.com/office/officeart/2005/8/layout/vList2"/>
    <dgm:cxn modelId="{39D01185-E5BF-9449-BD8E-B35ECDFD20A1}" srcId="{7D3BA778-5971-664E-B530-6E058B735061}" destId="{68C627FD-5DC2-B04A-89C6-4F51AC3887CB}" srcOrd="0" destOrd="0" parTransId="{EA37E0DC-6DE0-3840-BDA3-C3718DEDA0C8}" sibTransId="{26B060C2-BFA4-2541-8072-66425FADB879}"/>
    <dgm:cxn modelId="{10AD6DA2-F635-D044-AB4B-3D5DBB290806}" type="presOf" srcId="{12BBA065-1113-9041-9279-00B5F5E10DC3}" destId="{197EAF0F-0ABA-E544-81E5-3B7B2CD551C8}" srcOrd="0" destOrd="0" presId="urn:microsoft.com/office/officeart/2005/8/layout/vList2"/>
    <dgm:cxn modelId="{E565E5B7-FDBB-C047-B7DE-80CF24AB7679}" srcId="{7D3BA778-5971-664E-B530-6E058B735061}" destId="{99A58275-B9BC-824A-AE84-760A6D98860A}" srcOrd="2" destOrd="0" parTransId="{C6CE2CD8-66D0-4649-B29C-152E9077B98C}" sibTransId="{60ACAC86-5F68-A647-ACAA-D91EAED5D6FD}"/>
    <dgm:cxn modelId="{0032F2C8-00C2-8048-9679-F9749DC68E77}" type="presOf" srcId="{6A9892CE-99F6-6249-B62F-6D2C4F4479E4}" destId="{7E2430A8-4F19-1544-A46E-99A45A544A5F}" srcOrd="0" destOrd="0" presId="urn:microsoft.com/office/officeart/2005/8/layout/vList2"/>
    <dgm:cxn modelId="{8612DBF2-F37A-E043-B5FC-3623346BD061}" type="presOf" srcId="{99A58275-B9BC-824A-AE84-760A6D98860A}" destId="{9217D49B-E82D-2142-9934-E51A76E1C380}" srcOrd="0" destOrd="2" presId="urn:microsoft.com/office/officeart/2005/8/layout/vList2"/>
    <dgm:cxn modelId="{FD799EA5-9ABA-1E40-B04D-59D3812B152D}" type="presParOf" srcId="{197EAF0F-0ABA-E544-81E5-3B7B2CD551C8}" destId="{7E2430A8-4F19-1544-A46E-99A45A544A5F}" srcOrd="0" destOrd="0" presId="urn:microsoft.com/office/officeart/2005/8/layout/vList2"/>
    <dgm:cxn modelId="{F4C6574D-B517-2E45-89D4-5D9768D54C93}" type="presParOf" srcId="{197EAF0F-0ABA-E544-81E5-3B7B2CD551C8}" destId="{166662A3-5A1E-5942-BCF9-5BB33D73AA51}" srcOrd="1" destOrd="0" presId="urn:microsoft.com/office/officeart/2005/8/layout/vList2"/>
    <dgm:cxn modelId="{20100F41-6ED7-0442-A5E6-F597EB4FF13F}" type="presParOf" srcId="{197EAF0F-0ABA-E544-81E5-3B7B2CD551C8}" destId="{1449183B-AE2F-0E4B-95D8-9D385A098825}" srcOrd="2" destOrd="0" presId="urn:microsoft.com/office/officeart/2005/8/layout/vList2"/>
    <dgm:cxn modelId="{D7CEFD7B-7D49-2A46-92DE-6BB41DC7F4EC}" type="presParOf" srcId="{197EAF0F-0ABA-E544-81E5-3B7B2CD551C8}" destId="{9217D49B-E82D-2142-9934-E51A76E1C38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8E3BEB-2345-5A43-8B3E-74D9EC5630E7}"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it-IT"/>
        </a:p>
      </dgm:t>
    </dgm:pt>
    <dgm:pt modelId="{F5DA8A2F-2521-8541-A52E-59917FE3FA83}">
      <dgm:prSet phldrT="[Testo]"/>
      <dgm:spPr/>
      <dgm:t>
        <a:bodyPr/>
        <a:lstStyle/>
        <a:p>
          <a:r>
            <a:rPr lang="it-IT">
              <a:solidFill>
                <a:schemeClr val="tx1"/>
              </a:solidFill>
            </a:rPr>
            <a:t>E-learning</a:t>
          </a:r>
          <a:endParaRPr lang="it-IT"/>
        </a:p>
      </dgm:t>
    </dgm:pt>
    <dgm:pt modelId="{43E30626-E0CB-4041-8144-919FFF7E359A}" type="parTrans" cxnId="{AC97C6B6-32AC-B740-AF81-BA4FDF097B87}">
      <dgm:prSet/>
      <dgm:spPr/>
      <dgm:t>
        <a:bodyPr/>
        <a:lstStyle/>
        <a:p>
          <a:endParaRPr lang="it-IT"/>
        </a:p>
      </dgm:t>
    </dgm:pt>
    <dgm:pt modelId="{118CE2AA-B2D5-B04D-8E4A-DBCC52362EA7}" type="sibTrans" cxnId="{AC97C6B6-32AC-B740-AF81-BA4FDF097B87}">
      <dgm:prSet/>
      <dgm:spPr/>
      <dgm:t>
        <a:bodyPr/>
        <a:lstStyle/>
        <a:p>
          <a:endParaRPr lang="it-IT"/>
        </a:p>
      </dgm:t>
    </dgm:pt>
    <dgm:pt modelId="{C71D3EEF-1B59-5A40-A44A-E9D660492EF0}">
      <dgm:prSet/>
      <dgm:spPr/>
      <dgm:t>
        <a:bodyPr/>
        <a:lstStyle/>
        <a:p>
          <a:r>
            <a:rPr lang="en-US" dirty="0">
              <a:solidFill>
                <a:schemeClr val="tx1"/>
              </a:solidFill>
            </a:rPr>
            <a:t>Allows for various forms of </a:t>
          </a:r>
          <a:r>
            <a:rPr lang="en-US" b="1" dirty="0">
              <a:solidFill>
                <a:schemeClr val="tx1"/>
              </a:solidFill>
            </a:rPr>
            <a:t>synchronous</a:t>
          </a:r>
          <a:r>
            <a:rPr lang="en-US" dirty="0">
              <a:solidFill>
                <a:schemeClr val="tx1"/>
              </a:solidFill>
            </a:rPr>
            <a:t> (chat) and </a:t>
          </a:r>
          <a:r>
            <a:rPr lang="en-US" b="1" dirty="0">
              <a:solidFill>
                <a:schemeClr val="tx1"/>
              </a:solidFill>
            </a:rPr>
            <a:t>asynchronous</a:t>
          </a:r>
          <a:r>
            <a:rPr lang="en-US" dirty="0">
              <a:solidFill>
                <a:schemeClr val="tx1"/>
              </a:solidFill>
            </a:rPr>
            <a:t> (forum, mail, instant messages) communication; </a:t>
          </a:r>
        </a:p>
        <a:p>
          <a:r>
            <a:rPr lang="en-US" dirty="0">
              <a:solidFill>
                <a:schemeClr val="tx1"/>
              </a:solidFill>
            </a:rPr>
            <a:t>- "one to one" communication (for ex. teacher sends feedback to a student), "one to many" (for ex.  teacher sends a notice to students), "many to many" (for ex. collaborative discussion in a forum). </a:t>
          </a:r>
        </a:p>
      </dgm:t>
    </dgm:pt>
    <dgm:pt modelId="{E3A51623-1D6E-BC43-BF7C-C3733D1E4C6D}" type="parTrans" cxnId="{5518984E-9572-364E-8C5E-C4685C76EDBE}">
      <dgm:prSet/>
      <dgm:spPr/>
      <dgm:t>
        <a:bodyPr/>
        <a:lstStyle/>
        <a:p>
          <a:endParaRPr lang="it-IT"/>
        </a:p>
      </dgm:t>
    </dgm:pt>
    <dgm:pt modelId="{CA28D9E5-9735-B046-B6F8-4B744DB3AB14}" type="sibTrans" cxnId="{5518984E-9572-364E-8C5E-C4685C76EDBE}">
      <dgm:prSet/>
      <dgm:spPr/>
      <dgm:t>
        <a:bodyPr/>
        <a:lstStyle/>
        <a:p>
          <a:endParaRPr lang="it-IT"/>
        </a:p>
      </dgm:t>
    </dgm:pt>
    <dgm:pt modelId="{D8B71FA8-2327-B947-B24B-E298666A4EA0}">
      <dgm:prSet/>
      <dgm:spPr/>
      <dgm:t>
        <a:bodyPr/>
        <a:lstStyle/>
        <a:p>
          <a:r>
            <a:rPr lang="en-US" dirty="0">
              <a:solidFill>
                <a:schemeClr val="tx1"/>
              </a:solidFill>
            </a:rPr>
            <a:t>Favors </a:t>
          </a:r>
          <a:r>
            <a:rPr lang="en-US" b="1" dirty="0">
              <a:solidFill>
                <a:schemeClr val="tx1"/>
              </a:solidFill>
            </a:rPr>
            <a:t>collaborative learning</a:t>
          </a:r>
          <a:r>
            <a:rPr lang="en-US" dirty="0">
              <a:solidFill>
                <a:schemeClr val="tx1"/>
              </a:solidFill>
            </a:rPr>
            <a:t> methods and the creation of </a:t>
          </a:r>
          <a:r>
            <a:rPr lang="en-US" b="1" dirty="0">
              <a:solidFill>
                <a:schemeClr val="tx1"/>
              </a:solidFill>
            </a:rPr>
            <a:t>learning communities</a:t>
          </a:r>
          <a:r>
            <a:rPr lang="en-US" dirty="0">
              <a:solidFill>
                <a:schemeClr val="tx1"/>
              </a:solidFill>
            </a:rPr>
            <a:t>.</a:t>
          </a:r>
          <a:endParaRPr lang="it-IT" dirty="0">
            <a:solidFill>
              <a:schemeClr val="tx1"/>
            </a:solidFill>
          </a:endParaRPr>
        </a:p>
      </dgm:t>
    </dgm:pt>
    <dgm:pt modelId="{00FF75B6-6971-464B-9B6D-DAE1A1883A07}" type="parTrans" cxnId="{E49A547F-4ADA-464A-97AE-904425B60B18}">
      <dgm:prSet/>
      <dgm:spPr/>
      <dgm:t>
        <a:bodyPr/>
        <a:lstStyle/>
        <a:p>
          <a:endParaRPr lang="it-IT"/>
        </a:p>
      </dgm:t>
    </dgm:pt>
    <dgm:pt modelId="{6746CA5D-1911-804C-8918-776E178B97DB}" type="sibTrans" cxnId="{E49A547F-4ADA-464A-97AE-904425B60B18}">
      <dgm:prSet/>
      <dgm:spPr/>
      <dgm:t>
        <a:bodyPr/>
        <a:lstStyle/>
        <a:p>
          <a:endParaRPr lang="it-IT"/>
        </a:p>
      </dgm:t>
    </dgm:pt>
    <dgm:pt modelId="{DBBD92A0-F013-244F-AA4B-D832603E4BDF}" type="pres">
      <dgm:prSet presAssocID="{098E3BEB-2345-5A43-8B3E-74D9EC5630E7}" presName="Name0" presStyleCnt="0">
        <dgm:presLayoutVars>
          <dgm:chPref val="1"/>
          <dgm:dir/>
          <dgm:animOne val="branch"/>
          <dgm:animLvl val="lvl"/>
          <dgm:resizeHandles/>
        </dgm:presLayoutVars>
      </dgm:prSet>
      <dgm:spPr/>
    </dgm:pt>
    <dgm:pt modelId="{20C50D09-885C-2F4E-A14A-04228141F8E4}" type="pres">
      <dgm:prSet presAssocID="{F5DA8A2F-2521-8541-A52E-59917FE3FA83}" presName="vertOne" presStyleCnt="0"/>
      <dgm:spPr/>
    </dgm:pt>
    <dgm:pt modelId="{37636ECF-5BFD-7144-9415-D12EEA46CA28}" type="pres">
      <dgm:prSet presAssocID="{F5DA8A2F-2521-8541-A52E-59917FE3FA83}" presName="txOne" presStyleLbl="node0" presStyleIdx="0" presStyleCnt="1" custScaleY="44219">
        <dgm:presLayoutVars>
          <dgm:chPref val="3"/>
        </dgm:presLayoutVars>
      </dgm:prSet>
      <dgm:spPr/>
    </dgm:pt>
    <dgm:pt modelId="{5F23FE6B-4B9C-2242-BC1E-949B10853831}" type="pres">
      <dgm:prSet presAssocID="{F5DA8A2F-2521-8541-A52E-59917FE3FA83}" presName="parTransOne" presStyleCnt="0"/>
      <dgm:spPr/>
    </dgm:pt>
    <dgm:pt modelId="{4B22BCB3-052B-8746-9413-7F95646900B6}" type="pres">
      <dgm:prSet presAssocID="{F5DA8A2F-2521-8541-A52E-59917FE3FA83}" presName="horzOne" presStyleCnt="0"/>
      <dgm:spPr/>
    </dgm:pt>
    <dgm:pt modelId="{628E8E86-8FD7-FE48-9E8D-663555A5A12A}" type="pres">
      <dgm:prSet presAssocID="{C71D3EEF-1B59-5A40-A44A-E9D660492EF0}" presName="vertTwo" presStyleCnt="0"/>
      <dgm:spPr/>
    </dgm:pt>
    <dgm:pt modelId="{DB271899-ECFA-B440-9DFB-5EB4AE62DEA9}" type="pres">
      <dgm:prSet presAssocID="{C71D3EEF-1B59-5A40-A44A-E9D660492EF0}" presName="txTwo" presStyleLbl="node2" presStyleIdx="0" presStyleCnt="2">
        <dgm:presLayoutVars>
          <dgm:chPref val="3"/>
        </dgm:presLayoutVars>
      </dgm:prSet>
      <dgm:spPr/>
    </dgm:pt>
    <dgm:pt modelId="{245DAF54-CA0D-104C-ADD0-12BEA9B4C15D}" type="pres">
      <dgm:prSet presAssocID="{C71D3EEF-1B59-5A40-A44A-E9D660492EF0}" presName="horzTwo" presStyleCnt="0"/>
      <dgm:spPr/>
    </dgm:pt>
    <dgm:pt modelId="{AB256851-1A9F-8C44-94CB-41159243658F}" type="pres">
      <dgm:prSet presAssocID="{CA28D9E5-9735-B046-B6F8-4B744DB3AB14}" presName="sibSpaceTwo" presStyleCnt="0"/>
      <dgm:spPr/>
    </dgm:pt>
    <dgm:pt modelId="{F68010CF-F57F-C34D-B9FF-CE722E875781}" type="pres">
      <dgm:prSet presAssocID="{D8B71FA8-2327-B947-B24B-E298666A4EA0}" presName="vertTwo" presStyleCnt="0"/>
      <dgm:spPr/>
    </dgm:pt>
    <dgm:pt modelId="{5F999A6C-C3B0-8342-B5D0-64E8192E28B8}" type="pres">
      <dgm:prSet presAssocID="{D8B71FA8-2327-B947-B24B-E298666A4EA0}" presName="txTwo" presStyleLbl="node2" presStyleIdx="1" presStyleCnt="2">
        <dgm:presLayoutVars>
          <dgm:chPref val="3"/>
        </dgm:presLayoutVars>
      </dgm:prSet>
      <dgm:spPr/>
    </dgm:pt>
    <dgm:pt modelId="{9664123C-CE4A-AC41-811F-0B0F13F1FD28}" type="pres">
      <dgm:prSet presAssocID="{D8B71FA8-2327-B947-B24B-E298666A4EA0}" presName="horzTwo" presStyleCnt="0"/>
      <dgm:spPr/>
    </dgm:pt>
  </dgm:ptLst>
  <dgm:cxnLst>
    <dgm:cxn modelId="{D9275901-6FF0-C74E-8F05-09B355991F76}" type="presOf" srcId="{F5DA8A2F-2521-8541-A52E-59917FE3FA83}" destId="{37636ECF-5BFD-7144-9415-D12EEA46CA28}" srcOrd="0" destOrd="0" presId="urn:microsoft.com/office/officeart/2005/8/layout/hierarchy4"/>
    <dgm:cxn modelId="{21546A3F-AEF8-1343-A303-B0257BAD021C}" type="presOf" srcId="{C71D3EEF-1B59-5A40-A44A-E9D660492EF0}" destId="{DB271899-ECFA-B440-9DFB-5EB4AE62DEA9}" srcOrd="0" destOrd="0" presId="urn:microsoft.com/office/officeart/2005/8/layout/hierarchy4"/>
    <dgm:cxn modelId="{5518984E-9572-364E-8C5E-C4685C76EDBE}" srcId="{F5DA8A2F-2521-8541-A52E-59917FE3FA83}" destId="{C71D3EEF-1B59-5A40-A44A-E9D660492EF0}" srcOrd="0" destOrd="0" parTransId="{E3A51623-1D6E-BC43-BF7C-C3733D1E4C6D}" sibTransId="{CA28D9E5-9735-B046-B6F8-4B744DB3AB14}"/>
    <dgm:cxn modelId="{E49A547F-4ADA-464A-97AE-904425B60B18}" srcId="{F5DA8A2F-2521-8541-A52E-59917FE3FA83}" destId="{D8B71FA8-2327-B947-B24B-E298666A4EA0}" srcOrd="1" destOrd="0" parTransId="{00FF75B6-6971-464B-9B6D-DAE1A1883A07}" sibTransId="{6746CA5D-1911-804C-8918-776E178B97DB}"/>
    <dgm:cxn modelId="{07219AAB-BD96-AB47-803F-515574215FE0}" type="presOf" srcId="{D8B71FA8-2327-B947-B24B-E298666A4EA0}" destId="{5F999A6C-C3B0-8342-B5D0-64E8192E28B8}" srcOrd="0" destOrd="0" presId="urn:microsoft.com/office/officeart/2005/8/layout/hierarchy4"/>
    <dgm:cxn modelId="{AC97C6B6-32AC-B740-AF81-BA4FDF097B87}" srcId="{098E3BEB-2345-5A43-8B3E-74D9EC5630E7}" destId="{F5DA8A2F-2521-8541-A52E-59917FE3FA83}" srcOrd="0" destOrd="0" parTransId="{43E30626-E0CB-4041-8144-919FFF7E359A}" sibTransId="{118CE2AA-B2D5-B04D-8E4A-DBCC52362EA7}"/>
    <dgm:cxn modelId="{7B0356F7-BBCB-3648-96E8-62C10D7DE6FB}" type="presOf" srcId="{098E3BEB-2345-5A43-8B3E-74D9EC5630E7}" destId="{DBBD92A0-F013-244F-AA4B-D832603E4BDF}" srcOrd="0" destOrd="0" presId="urn:microsoft.com/office/officeart/2005/8/layout/hierarchy4"/>
    <dgm:cxn modelId="{BA78E60F-1EF8-994B-B13C-2A96A467884A}" type="presParOf" srcId="{DBBD92A0-F013-244F-AA4B-D832603E4BDF}" destId="{20C50D09-885C-2F4E-A14A-04228141F8E4}" srcOrd="0" destOrd="0" presId="urn:microsoft.com/office/officeart/2005/8/layout/hierarchy4"/>
    <dgm:cxn modelId="{6452E195-13F4-B341-9683-A307228B30D7}" type="presParOf" srcId="{20C50D09-885C-2F4E-A14A-04228141F8E4}" destId="{37636ECF-5BFD-7144-9415-D12EEA46CA28}" srcOrd="0" destOrd="0" presId="urn:microsoft.com/office/officeart/2005/8/layout/hierarchy4"/>
    <dgm:cxn modelId="{A7607AFF-FBB1-574E-A477-8F1B8AF537DA}" type="presParOf" srcId="{20C50D09-885C-2F4E-A14A-04228141F8E4}" destId="{5F23FE6B-4B9C-2242-BC1E-949B10853831}" srcOrd="1" destOrd="0" presId="urn:microsoft.com/office/officeart/2005/8/layout/hierarchy4"/>
    <dgm:cxn modelId="{58F8C398-6C1C-354A-BAD0-7BF9DC34E785}" type="presParOf" srcId="{20C50D09-885C-2F4E-A14A-04228141F8E4}" destId="{4B22BCB3-052B-8746-9413-7F95646900B6}" srcOrd="2" destOrd="0" presId="urn:microsoft.com/office/officeart/2005/8/layout/hierarchy4"/>
    <dgm:cxn modelId="{D7514A41-6649-9E43-A3B2-A84D67054E65}" type="presParOf" srcId="{4B22BCB3-052B-8746-9413-7F95646900B6}" destId="{628E8E86-8FD7-FE48-9E8D-663555A5A12A}" srcOrd="0" destOrd="0" presId="urn:microsoft.com/office/officeart/2005/8/layout/hierarchy4"/>
    <dgm:cxn modelId="{9230DF17-0F0D-054C-860D-48FD7A7C7578}" type="presParOf" srcId="{628E8E86-8FD7-FE48-9E8D-663555A5A12A}" destId="{DB271899-ECFA-B440-9DFB-5EB4AE62DEA9}" srcOrd="0" destOrd="0" presId="urn:microsoft.com/office/officeart/2005/8/layout/hierarchy4"/>
    <dgm:cxn modelId="{D779A55C-F454-9146-9167-C4B9E709EB64}" type="presParOf" srcId="{628E8E86-8FD7-FE48-9E8D-663555A5A12A}" destId="{245DAF54-CA0D-104C-ADD0-12BEA9B4C15D}" srcOrd="1" destOrd="0" presId="urn:microsoft.com/office/officeart/2005/8/layout/hierarchy4"/>
    <dgm:cxn modelId="{0E45BAA4-6337-F248-8940-05D34C2B5D07}" type="presParOf" srcId="{4B22BCB3-052B-8746-9413-7F95646900B6}" destId="{AB256851-1A9F-8C44-94CB-41159243658F}" srcOrd="1" destOrd="0" presId="urn:microsoft.com/office/officeart/2005/8/layout/hierarchy4"/>
    <dgm:cxn modelId="{2302DC44-682D-B447-9308-8C839281C259}" type="presParOf" srcId="{4B22BCB3-052B-8746-9413-7F95646900B6}" destId="{F68010CF-F57F-C34D-B9FF-CE722E875781}" srcOrd="2" destOrd="0" presId="urn:microsoft.com/office/officeart/2005/8/layout/hierarchy4"/>
    <dgm:cxn modelId="{5CE893E3-56FF-D243-BD40-851A265A4516}" type="presParOf" srcId="{F68010CF-F57F-C34D-B9FF-CE722E875781}" destId="{5F999A6C-C3B0-8342-B5D0-64E8192E28B8}" srcOrd="0" destOrd="0" presId="urn:microsoft.com/office/officeart/2005/8/layout/hierarchy4"/>
    <dgm:cxn modelId="{F3AC5CE6-C77A-4945-ACBC-EFE2EBAFBACC}" type="presParOf" srcId="{F68010CF-F57F-C34D-B9FF-CE722E875781}" destId="{9664123C-CE4A-AC41-811F-0B0F13F1FD2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AE843B-4CBD-604D-845C-987BBF1EF58E}" type="doc">
      <dgm:prSet loTypeId="urn:microsoft.com/office/officeart/2005/8/layout/hierarchy4" loCatId="" qsTypeId="urn:microsoft.com/office/officeart/2005/8/quickstyle/simple3" qsCatId="simple" csTypeId="urn:microsoft.com/office/officeart/2005/8/colors/accent2_5" csCatId="accent2" phldr="1"/>
      <dgm:spPr/>
      <dgm:t>
        <a:bodyPr/>
        <a:lstStyle/>
        <a:p>
          <a:endParaRPr lang="it-IT"/>
        </a:p>
      </dgm:t>
    </dgm:pt>
    <dgm:pt modelId="{D86297C5-3648-014B-AF26-E2747990BC36}">
      <dgm:prSet phldrT="[Testo]"/>
      <dgm:spPr/>
      <dgm:t>
        <a:bodyPr/>
        <a:lstStyle/>
        <a:p>
          <a:r>
            <a:rPr lang="en-US" dirty="0"/>
            <a:t>Synchronous oral interaction </a:t>
          </a:r>
          <a:endParaRPr lang="it-IT" dirty="0"/>
        </a:p>
      </dgm:t>
    </dgm:pt>
    <dgm:pt modelId="{D049FC8A-7A09-3D4B-AEA0-BCDDF2065A65}" type="parTrans" cxnId="{77E53A6A-E9ED-5145-B5C2-24C4374868AB}">
      <dgm:prSet/>
      <dgm:spPr/>
      <dgm:t>
        <a:bodyPr/>
        <a:lstStyle/>
        <a:p>
          <a:endParaRPr lang="it-IT"/>
        </a:p>
      </dgm:t>
    </dgm:pt>
    <dgm:pt modelId="{016ED24C-42E0-7444-AC76-5E2F5208E2BA}" type="sibTrans" cxnId="{77E53A6A-E9ED-5145-B5C2-24C4374868AB}">
      <dgm:prSet/>
      <dgm:spPr/>
      <dgm:t>
        <a:bodyPr/>
        <a:lstStyle/>
        <a:p>
          <a:endParaRPr lang="it-IT"/>
        </a:p>
      </dgm:t>
    </dgm:pt>
    <dgm:pt modelId="{FE5B6246-0D9D-4B42-A432-EC1B8192E298}">
      <dgm:prSet/>
      <dgm:spPr/>
      <dgm:t>
        <a:bodyPr/>
        <a:lstStyle/>
        <a:p>
          <a:r>
            <a:rPr lang="en-US"/>
            <a:t>Real-time interaction between students and teachers </a:t>
          </a:r>
          <a:endParaRPr lang="en-US" dirty="0"/>
        </a:p>
      </dgm:t>
    </dgm:pt>
    <dgm:pt modelId="{D92D23F6-DAC7-274B-B96E-8E5C71DA862A}" type="parTrans" cxnId="{93C93FE0-1F01-2F4C-BE36-25A9FAEE70B3}">
      <dgm:prSet/>
      <dgm:spPr/>
      <dgm:t>
        <a:bodyPr/>
        <a:lstStyle/>
        <a:p>
          <a:endParaRPr lang="it-IT"/>
        </a:p>
      </dgm:t>
    </dgm:pt>
    <dgm:pt modelId="{56454509-01F8-784C-BD34-EA7F45A48170}" type="sibTrans" cxnId="{93C93FE0-1F01-2F4C-BE36-25A9FAEE70B3}">
      <dgm:prSet/>
      <dgm:spPr/>
      <dgm:t>
        <a:bodyPr/>
        <a:lstStyle/>
        <a:p>
          <a:endParaRPr lang="it-IT"/>
        </a:p>
      </dgm:t>
    </dgm:pt>
    <dgm:pt modelId="{8A01667E-17F3-4C4E-A41A-0F07A4EE7AEE}">
      <dgm:prSet/>
      <dgm:spPr/>
      <dgm:t>
        <a:bodyPr/>
        <a:lstStyle/>
        <a:p>
          <a:r>
            <a:rPr lang="en-US" dirty="0"/>
            <a:t>Suitable for implementing </a:t>
          </a:r>
        </a:p>
        <a:p>
          <a:r>
            <a:rPr lang="en-US" dirty="0"/>
            <a:t>- communicative approaches; </a:t>
          </a:r>
        </a:p>
        <a:p>
          <a:r>
            <a:rPr lang="en-US" dirty="0"/>
            <a:t>- methods based on the oral dimension of the language; </a:t>
          </a:r>
        </a:p>
        <a:p>
          <a:r>
            <a:rPr lang="en-US" dirty="0"/>
            <a:t>- techniques such as role-play and discussions. </a:t>
          </a:r>
        </a:p>
      </dgm:t>
    </dgm:pt>
    <dgm:pt modelId="{53927A37-F7D7-5942-96BE-E8171EC1D0BF}" type="parTrans" cxnId="{9B1CACE2-5EDE-C741-A7CC-93673B4D3823}">
      <dgm:prSet/>
      <dgm:spPr/>
      <dgm:t>
        <a:bodyPr/>
        <a:lstStyle/>
        <a:p>
          <a:endParaRPr lang="it-IT"/>
        </a:p>
      </dgm:t>
    </dgm:pt>
    <dgm:pt modelId="{CBDE35D3-9A29-BC41-8FA4-78C6EA48B054}" type="sibTrans" cxnId="{9B1CACE2-5EDE-C741-A7CC-93673B4D3823}">
      <dgm:prSet/>
      <dgm:spPr/>
      <dgm:t>
        <a:bodyPr/>
        <a:lstStyle/>
        <a:p>
          <a:endParaRPr lang="it-IT"/>
        </a:p>
      </dgm:t>
    </dgm:pt>
    <dgm:pt modelId="{B24C99A0-503B-6F4E-97D9-85E3F27DDA57}">
      <dgm:prSet/>
      <dgm:spPr/>
      <dgm:t>
        <a:bodyPr/>
        <a:lstStyle/>
        <a:p>
          <a:r>
            <a:rPr lang="en-US" dirty="0"/>
            <a:t>Tools: </a:t>
          </a:r>
        </a:p>
        <a:p>
          <a:r>
            <a:rPr lang="en-US" dirty="0"/>
            <a:t>- videoconference and chat; </a:t>
          </a:r>
        </a:p>
        <a:p>
          <a:r>
            <a:rPr lang="en-US" dirty="0"/>
            <a:t>- shared files; </a:t>
          </a:r>
        </a:p>
        <a:p>
          <a:r>
            <a:rPr lang="en-US" dirty="0"/>
            <a:t>- breakout rooms for group work.</a:t>
          </a:r>
          <a:endParaRPr lang="it-IT" dirty="0"/>
        </a:p>
      </dgm:t>
    </dgm:pt>
    <dgm:pt modelId="{F76C1CEE-2B0A-814B-8B54-E727967C4711}" type="parTrans" cxnId="{ED69EADE-F152-6845-A73B-67708572A163}">
      <dgm:prSet/>
      <dgm:spPr/>
      <dgm:t>
        <a:bodyPr/>
        <a:lstStyle/>
        <a:p>
          <a:endParaRPr lang="it-IT"/>
        </a:p>
      </dgm:t>
    </dgm:pt>
    <dgm:pt modelId="{A16E9211-B72F-1B44-BAF4-220236203E49}" type="sibTrans" cxnId="{ED69EADE-F152-6845-A73B-67708572A163}">
      <dgm:prSet/>
      <dgm:spPr/>
      <dgm:t>
        <a:bodyPr/>
        <a:lstStyle/>
        <a:p>
          <a:endParaRPr lang="it-IT"/>
        </a:p>
      </dgm:t>
    </dgm:pt>
    <dgm:pt modelId="{B8C8F2AF-858F-F046-A13B-8640FCAF2861}" type="pres">
      <dgm:prSet presAssocID="{A6AE843B-4CBD-604D-845C-987BBF1EF58E}" presName="Name0" presStyleCnt="0">
        <dgm:presLayoutVars>
          <dgm:chPref val="1"/>
          <dgm:dir/>
          <dgm:animOne val="branch"/>
          <dgm:animLvl val="lvl"/>
          <dgm:resizeHandles/>
        </dgm:presLayoutVars>
      </dgm:prSet>
      <dgm:spPr/>
    </dgm:pt>
    <dgm:pt modelId="{80DE5C60-20CB-1D41-BC6C-E5663ECD0FE0}" type="pres">
      <dgm:prSet presAssocID="{D86297C5-3648-014B-AF26-E2747990BC36}" presName="vertOne" presStyleCnt="0"/>
      <dgm:spPr/>
    </dgm:pt>
    <dgm:pt modelId="{B5D9B958-B4FA-7948-A241-99A0268FA837}" type="pres">
      <dgm:prSet presAssocID="{D86297C5-3648-014B-AF26-E2747990BC36}" presName="txOne" presStyleLbl="node0" presStyleIdx="0" presStyleCnt="1" custScaleY="45530" custLinFactNeighborX="-36" custLinFactNeighborY="-74630">
        <dgm:presLayoutVars>
          <dgm:chPref val="3"/>
        </dgm:presLayoutVars>
      </dgm:prSet>
      <dgm:spPr/>
    </dgm:pt>
    <dgm:pt modelId="{9447257C-E7B0-1B4E-A8B7-2F7936F0A2B3}" type="pres">
      <dgm:prSet presAssocID="{D86297C5-3648-014B-AF26-E2747990BC36}" presName="parTransOne" presStyleCnt="0"/>
      <dgm:spPr/>
    </dgm:pt>
    <dgm:pt modelId="{5D0EE684-8822-3445-9FBA-1C311595D454}" type="pres">
      <dgm:prSet presAssocID="{D86297C5-3648-014B-AF26-E2747990BC36}" presName="horzOne" presStyleCnt="0"/>
      <dgm:spPr/>
    </dgm:pt>
    <dgm:pt modelId="{DD0FB55E-B7C1-9745-AC1C-56FCD04D7DA9}" type="pres">
      <dgm:prSet presAssocID="{FE5B6246-0D9D-4B42-A432-EC1B8192E298}" presName="vertTwo" presStyleCnt="0"/>
      <dgm:spPr/>
    </dgm:pt>
    <dgm:pt modelId="{F0EB745C-BF06-9E40-A2C8-77D0082224E5}" type="pres">
      <dgm:prSet presAssocID="{FE5B6246-0D9D-4B42-A432-EC1B8192E298}" presName="txTwo" presStyleLbl="node2" presStyleIdx="0" presStyleCnt="3">
        <dgm:presLayoutVars>
          <dgm:chPref val="3"/>
        </dgm:presLayoutVars>
      </dgm:prSet>
      <dgm:spPr/>
    </dgm:pt>
    <dgm:pt modelId="{EA91A6AC-D399-BF41-9F37-2292174629CB}" type="pres">
      <dgm:prSet presAssocID="{FE5B6246-0D9D-4B42-A432-EC1B8192E298}" presName="horzTwo" presStyleCnt="0"/>
      <dgm:spPr/>
    </dgm:pt>
    <dgm:pt modelId="{AB667C07-F1FD-FB4A-98F1-94D184C4985C}" type="pres">
      <dgm:prSet presAssocID="{56454509-01F8-784C-BD34-EA7F45A48170}" presName="sibSpaceTwo" presStyleCnt="0"/>
      <dgm:spPr/>
    </dgm:pt>
    <dgm:pt modelId="{FAE977F9-067E-8440-8574-56E66DE1C1A2}" type="pres">
      <dgm:prSet presAssocID="{8A01667E-17F3-4C4E-A41A-0F07A4EE7AEE}" presName="vertTwo" presStyleCnt="0"/>
      <dgm:spPr/>
    </dgm:pt>
    <dgm:pt modelId="{B36BA3D2-8E00-154F-A624-CB5F4BC0F399}" type="pres">
      <dgm:prSet presAssocID="{8A01667E-17F3-4C4E-A41A-0F07A4EE7AEE}" presName="txTwo" presStyleLbl="node2" presStyleIdx="1" presStyleCnt="3">
        <dgm:presLayoutVars>
          <dgm:chPref val="3"/>
        </dgm:presLayoutVars>
      </dgm:prSet>
      <dgm:spPr/>
    </dgm:pt>
    <dgm:pt modelId="{55186374-C661-1D4F-ABBD-F976081C0FA7}" type="pres">
      <dgm:prSet presAssocID="{8A01667E-17F3-4C4E-A41A-0F07A4EE7AEE}" presName="horzTwo" presStyleCnt="0"/>
      <dgm:spPr/>
    </dgm:pt>
    <dgm:pt modelId="{8827105E-8CD4-634C-A0A8-4C77BF1596F8}" type="pres">
      <dgm:prSet presAssocID="{CBDE35D3-9A29-BC41-8FA4-78C6EA48B054}" presName="sibSpaceTwo" presStyleCnt="0"/>
      <dgm:spPr/>
    </dgm:pt>
    <dgm:pt modelId="{B7B41E31-83CF-BE45-8F91-5B5338295CDC}" type="pres">
      <dgm:prSet presAssocID="{B24C99A0-503B-6F4E-97D9-85E3F27DDA57}" presName="vertTwo" presStyleCnt="0"/>
      <dgm:spPr/>
    </dgm:pt>
    <dgm:pt modelId="{8EA45EC8-A5C0-E141-9BF0-C3C749B24329}" type="pres">
      <dgm:prSet presAssocID="{B24C99A0-503B-6F4E-97D9-85E3F27DDA57}" presName="txTwo" presStyleLbl="node2" presStyleIdx="2" presStyleCnt="3">
        <dgm:presLayoutVars>
          <dgm:chPref val="3"/>
        </dgm:presLayoutVars>
      </dgm:prSet>
      <dgm:spPr/>
    </dgm:pt>
    <dgm:pt modelId="{4DA9BB5D-1B37-EA41-A875-A53951AA147E}" type="pres">
      <dgm:prSet presAssocID="{B24C99A0-503B-6F4E-97D9-85E3F27DDA57}" presName="horzTwo" presStyleCnt="0"/>
      <dgm:spPr/>
    </dgm:pt>
  </dgm:ptLst>
  <dgm:cxnLst>
    <dgm:cxn modelId="{77E53A6A-E9ED-5145-B5C2-24C4374868AB}" srcId="{A6AE843B-4CBD-604D-845C-987BBF1EF58E}" destId="{D86297C5-3648-014B-AF26-E2747990BC36}" srcOrd="0" destOrd="0" parTransId="{D049FC8A-7A09-3D4B-AEA0-BCDDF2065A65}" sibTransId="{016ED24C-42E0-7444-AC76-5E2F5208E2BA}"/>
    <dgm:cxn modelId="{A96D596F-1673-F743-969C-05A0CAB423D4}" type="presOf" srcId="{D86297C5-3648-014B-AF26-E2747990BC36}" destId="{B5D9B958-B4FA-7948-A241-99A0268FA837}" srcOrd="0" destOrd="0" presId="urn:microsoft.com/office/officeart/2005/8/layout/hierarchy4"/>
    <dgm:cxn modelId="{C722DA70-9A9A-B043-96E4-9E78460DB9F7}" type="presOf" srcId="{A6AE843B-4CBD-604D-845C-987BBF1EF58E}" destId="{B8C8F2AF-858F-F046-A13B-8640FCAF2861}" srcOrd="0" destOrd="0" presId="urn:microsoft.com/office/officeart/2005/8/layout/hierarchy4"/>
    <dgm:cxn modelId="{20C1037B-C1DB-BC44-868C-DD4EA519EF83}" type="presOf" srcId="{B24C99A0-503B-6F4E-97D9-85E3F27DDA57}" destId="{8EA45EC8-A5C0-E141-9BF0-C3C749B24329}" srcOrd="0" destOrd="0" presId="urn:microsoft.com/office/officeart/2005/8/layout/hierarchy4"/>
    <dgm:cxn modelId="{CD3647B4-B00C-C047-9A33-42A03565DFA7}" type="presOf" srcId="{8A01667E-17F3-4C4E-A41A-0F07A4EE7AEE}" destId="{B36BA3D2-8E00-154F-A624-CB5F4BC0F399}" srcOrd="0" destOrd="0" presId="urn:microsoft.com/office/officeart/2005/8/layout/hierarchy4"/>
    <dgm:cxn modelId="{ED69EADE-F152-6845-A73B-67708572A163}" srcId="{D86297C5-3648-014B-AF26-E2747990BC36}" destId="{B24C99A0-503B-6F4E-97D9-85E3F27DDA57}" srcOrd="2" destOrd="0" parTransId="{F76C1CEE-2B0A-814B-8B54-E727967C4711}" sibTransId="{A16E9211-B72F-1B44-BAF4-220236203E49}"/>
    <dgm:cxn modelId="{93C93FE0-1F01-2F4C-BE36-25A9FAEE70B3}" srcId="{D86297C5-3648-014B-AF26-E2747990BC36}" destId="{FE5B6246-0D9D-4B42-A432-EC1B8192E298}" srcOrd="0" destOrd="0" parTransId="{D92D23F6-DAC7-274B-B96E-8E5C71DA862A}" sibTransId="{56454509-01F8-784C-BD34-EA7F45A48170}"/>
    <dgm:cxn modelId="{9B1CACE2-5EDE-C741-A7CC-93673B4D3823}" srcId="{D86297C5-3648-014B-AF26-E2747990BC36}" destId="{8A01667E-17F3-4C4E-A41A-0F07A4EE7AEE}" srcOrd="1" destOrd="0" parTransId="{53927A37-F7D7-5942-96BE-E8171EC1D0BF}" sibTransId="{CBDE35D3-9A29-BC41-8FA4-78C6EA48B054}"/>
    <dgm:cxn modelId="{B09841E9-7A53-8644-B032-3F8777D74046}" type="presOf" srcId="{FE5B6246-0D9D-4B42-A432-EC1B8192E298}" destId="{F0EB745C-BF06-9E40-A2C8-77D0082224E5}" srcOrd="0" destOrd="0" presId="urn:microsoft.com/office/officeart/2005/8/layout/hierarchy4"/>
    <dgm:cxn modelId="{F8AEDAA4-5E11-E945-B5B4-D2A809893124}" type="presParOf" srcId="{B8C8F2AF-858F-F046-A13B-8640FCAF2861}" destId="{80DE5C60-20CB-1D41-BC6C-E5663ECD0FE0}" srcOrd="0" destOrd="0" presId="urn:microsoft.com/office/officeart/2005/8/layout/hierarchy4"/>
    <dgm:cxn modelId="{48D70ADF-A083-C24B-83AA-D2C8F4110B97}" type="presParOf" srcId="{80DE5C60-20CB-1D41-BC6C-E5663ECD0FE0}" destId="{B5D9B958-B4FA-7948-A241-99A0268FA837}" srcOrd="0" destOrd="0" presId="urn:microsoft.com/office/officeart/2005/8/layout/hierarchy4"/>
    <dgm:cxn modelId="{947A6FE5-4BDF-024D-AFDA-92AB0BF072CA}" type="presParOf" srcId="{80DE5C60-20CB-1D41-BC6C-E5663ECD0FE0}" destId="{9447257C-E7B0-1B4E-A8B7-2F7936F0A2B3}" srcOrd="1" destOrd="0" presId="urn:microsoft.com/office/officeart/2005/8/layout/hierarchy4"/>
    <dgm:cxn modelId="{576217D1-60A0-D140-B6BE-57E0BA476B36}" type="presParOf" srcId="{80DE5C60-20CB-1D41-BC6C-E5663ECD0FE0}" destId="{5D0EE684-8822-3445-9FBA-1C311595D454}" srcOrd="2" destOrd="0" presId="urn:microsoft.com/office/officeart/2005/8/layout/hierarchy4"/>
    <dgm:cxn modelId="{BF0BD015-2077-9D47-9029-F045341D93E1}" type="presParOf" srcId="{5D0EE684-8822-3445-9FBA-1C311595D454}" destId="{DD0FB55E-B7C1-9745-AC1C-56FCD04D7DA9}" srcOrd="0" destOrd="0" presId="urn:microsoft.com/office/officeart/2005/8/layout/hierarchy4"/>
    <dgm:cxn modelId="{9F1F797A-47B8-6A40-AFE6-A566BDDE2DC9}" type="presParOf" srcId="{DD0FB55E-B7C1-9745-AC1C-56FCD04D7DA9}" destId="{F0EB745C-BF06-9E40-A2C8-77D0082224E5}" srcOrd="0" destOrd="0" presId="urn:microsoft.com/office/officeart/2005/8/layout/hierarchy4"/>
    <dgm:cxn modelId="{710F66B5-A8AB-BB42-8062-38016687500E}" type="presParOf" srcId="{DD0FB55E-B7C1-9745-AC1C-56FCD04D7DA9}" destId="{EA91A6AC-D399-BF41-9F37-2292174629CB}" srcOrd="1" destOrd="0" presId="urn:microsoft.com/office/officeart/2005/8/layout/hierarchy4"/>
    <dgm:cxn modelId="{84FBA0EF-B2B4-9B4C-AD8B-84CE2DD96FE4}" type="presParOf" srcId="{5D0EE684-8822-3445-9FBA-1C311595D454}" destId="{AB667C07-F1FD-FB4A-98F1-94D184C4985C}" srcOrd="1" destOrd="0" presId="urn:microsoft.com/office/officeart/2005/8/layout/hierarchy4"/>
    <dgm:cxn modelId="{5787616A-1C13-3C4E-AEEA-D32B1D7F149C}" type="presParOf" srcId="{5D0EE684-8822-3445-9FBA-1C311595D454}" destId="{FAE977F9-067E-8440-8574-56E66DE1C1A2}" srcOrd="2" destOrd="0" presId="urn:microsoft.com/office/officeart/2005/8/layout/hierarchy4"/>
    <dgm:cxn modelId="{6EA0EB63-87E4-D548-9C16-8089EFE75D02}" type="presParOf" srcId="{FAE977F9-067E-8440-8574-56E66DE1C1A2}" destId="{B36BA3D2-8E00-154F-A624-CB5F4BC0F399}" srcOrd="0" destOrd="0" presId="urn:microsoft.com/office/officeart/2005/8/layout/hierarchy4"/>
    <dgm:cxn modelId="{96D8FC21-C0D4-5448-AC6A-9DDF37F72C1B}" type="presParOf" srcId="{FAE977F9-067E-8440-8574-56E66DE1C1A2}" destId="{55186374-C661-1D4F-ABBD-F976081C0FA7}" srcOrd="1" destOrd="0" presId="urn:microsoft.com/office/officeart/2005/8/layout/hierarchy4"/>
    <dgm:cxn modelId="{DAABD135-F95F-B24D-B7BA-A80F843A49AC}" type="presParOf" srcId="{5D0EE684-8822-3445-9FBA-1C311595D454}" destId="{8827105E-8CD4-634C-A0A8-4C77BF1596F8}" srcOrd="3" destOrd="0" presId="urn:microsoft.com/office/officeart/2005/8/layout/hierarchy4"/>
    <dgm:cxn modelId="{79E1493B-F280-2849-9B02-E0F251059B87}" type="presParOf" srcId="{5D0EE684-8822-3445-9FBA-1C311595D454}" destId="{B7B41E31-83CF-BE45-8F91-5B5338295CDC}" srcOrd="4" destOrd="0" presId="urn:microsoft.com/office/officeart/2005/8/layout/hierarchy4"/>
    <dgm:cxn modelId="{6C49E4E5-7271-9040-A5BC-CDE43C6F1E35}" type="presParOf" srcId="{B7B41E31-83CF-BE45-8F91-5B5338295CDC}" destId="{8EA45EC8-A5C0-E141-9BF0-C3C749B24329}" srcOrd="0" destOrd="0" presId="urn:microsoft.com/office/officeart/2005/8/layout/hierarchy4"/>
    <dgm:cxn modelId="{13A761C5-12F3-3D4D-AEC7-5838B1E5BB59}" type="presParOf" srcId="{B7B41E31-83CF-BE45-8F91-5B5338295CDC}" destId="{4DA9BB5D-1B37-EA41-A875-A53951AA147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813543-9DB1-3148-8DD9-46B72BB5E907}"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it-IT"/>
        </a:p>
      </dgm:t>
    </dgm:pt>
    <dgm:pt modelId="{989C36FD-6A95-5B42-9182-5AAB29283E88}">
      <dgm:prSet phldrT="[Testo]"/>
      <dgm:spPr/>
      <dgm:t>
        <a:bodyPr/>
        <a:lstStyle/>
        <a:p>
          <a:pPr>
            <a:buNone/>
          </a:pPr>
          <a:r>
            <a:rPr lang="en-US" b="1" dirty="0"/>
            <a:t>Why interaction is problematic in online courses?</a:t>
          </a:r>
          <a:endParaRPr lang="it-IT" dirty="0"/>
        </a:p>
      </dgm:t>
    </dgm:pt>
    <dgm:pt modelId="{D85DBF32-CC35-114D-AA5F-11AEAEDC7D59}" type="parTrans" cxnId="{C5F182D9-9B17-6A45-BEFB-2F3EEDD97301}">
      <dgm:prSet/>
      <dgm:spPr/>
      <dgm:t>
        <a:bodyPr/>
        <a:lstStyle/>
        <a:p>
          <a:endParaRPr lang="it-IT"/>
        </a:p>
      </dgm:t>
    </dgm:pt>
    <dgm:pt modelId="{6D0EFC4F-A3D7-D842-8676-FA315F3AC600}" type="sibTrans" cxnId="{C5F182D9-9B17-6A45-BEFB-2F3EEDD97301}">
      <dgm:prSet/>
      <dgm:spPr/>
      <dgm:t>
        <a:bodyPr/>
        <a:lstStyle/>
        <a:p>
          <a:endParaRPr lang="it-IT"/>
        </a:p>
      </dgm:t>
    </dgm:pt>
    <dgm:pt modelId="{9C96C702-5726-C543-B41F-FD3832D79EE8}">
      <dgm:prSet phldrT="[Testo]"/>
      <dgm:spPr/>
      <dgm:t>
        <a:bodyPr/>
        <a:lstStyle/>
        <a:p>
          <a:r>
            <a:rPr lang="it-IT" dirty="0"/>
            <a:t>A </a:t>
          </a:r>
          <a:r>
            <a:rPr lang="it-IT" dirty="0" err="1"/>
            <a:t>survey</a:t>
          </a:r>
          <a:r>
            <a:rPr lang="it-IT" dirty="0"/>
            <a:t> to </a:t>
          </a:r>
          <a:r>
            <a:rPr lang="it-IT" dirty="0" err="1"/>
            <a:t>teachers</a:t>
          </a:r>
          <a:r>
            <a:rPr lang="it-IT" dirty="0"/>
            <a:t> of </a:t>
          </a:r>
          <a:r>
            <a:rPr lang="it-IT" dirty="0" err="1"/>
            <a:t>Italian</a:t>
          </a:r>
          <a:r>
            <a:rPr lang="it-IT" dirty="0"/>
            <a:t> </a:t>
          </a:r>
          <a:r>
            <a:rPr lang="it-IT" dirty="0" err="1"/>
            <a:t>language</a:t>
          </a:r>
          <a:r>
            <a:rPr lang="it-IT" dirty="0"/>
            <a:t> and culture of the </a:t>
          </a:r>
          <a:r>
            <a:rPr lang="it-IT" dirty="0" err="1"/>
            <a:t>University</a:t>
          </a:r>
          <a:r>
            <a:rPr lang="it-IT" dirty="0"/>
            <a:t> for </a:t>
          </a:r>
          <a:r>
            <a:rPr lang="it-IT" dirty="0" err="1"/>
            <a:t>Foreigners</a:t>
          </a:r>
          <a:r>
            <a:rPr lang="it-IT" dirty="0"/>
            <a:t> of Perugia (March 2021)</a:t>
          </a:r>
        </a:p>
      </dgm:t>
    </dgm:pt>
    <dgm:pt modelId="{4459C53B-EE59-9644-BEE9-06F831CC2EB5}" type="parTrans" cxnId="{90D3337F-3F14-FE40-AB08-4BF86028AD0E}">
      <dgm:prSet/>
      <dgm:spPr/>
      <dgm:t>
        <a:bodyPr/>
        <a:lstStyle/>
        <a:p>
          <a:endParaRPr lang="it-IT"/>
        </a:p>
      </dgm:t>
    </dgm:pt>
    <dgm:pt modelId="{756678A1-6798-3548-AD1D-41CC7E9E0E7E}" type="sibTrans" cxnId="{90D3337F-3F14-FE40-AB08-4BF86028AD0E}">
      <dgm:prSet/>
      <dgm:spPr/>
      <dgm:t>
        <a:bodyPr/>
        <a:lstStyle/>
        <a:p>
          <a:endParaRPr lang="it-IT"/>
        </a:p>
      </dgm:t>
    </dgm:pt>
    <dgm:pt modelId="{82E12C29-A8B9-804C-8544-DBCCE6F7E8CB}">
      <dgm:prSet/>
      <dgm:spPr/>
      <dgm:t>
        <a:bodyPr/>
        <a:lstStyle/>
        <a:p>
          <a:r>
            <a:rPr lang="it-IT"/>
            <a:t>asynchronous lessons on the Moodle platform </a:t>
          </a:r>
          <a:endParaRPr lang="it-IT" dirty="0"/>
        </a:p>
      </dgm:t>
    </dgm:pt>
    <dgm:pt modelId="{D2B1D41D-37D1-4A43-80AA-E2F447F6CDD1}" type="parTrans" cxnId="{A386632C-C404-3640-B5F3-802D81B51ABE}">
      <dgm:prSet/>
      <dgm:spPr/>
      <dgm:t>
        <a:bodyPr/>
        <a:lstStyle/>
        <a:p>
          <a:endParaRPr lang="it-IT"/>
        </a:p>
      </dgm:t>
    </dgm:pt>
    <dgm:pt modelId="{C6D2F470-77C7-8343-BE95-E58357BB1D8A}" type="sibTrans" cxnId="{A386632C-C404-3640-B5F3-802D81B51ABE}">
      <dgm:prSet/>
      <dgm:spPr/>
      <dgm:t>
        <a:bodyPr/>
        <a:lstStyle/>
        <a:p>
          <a:endParaRPr lang="it-IT"/>
        </a:p>
      </dgm:t>
    </dgm:pt>
    <dgm:pt modelId="{68104E1F-724E-024F-8F74-A23799839146}">
      <dgm:prSet/>
      <dgm:spPr/>
      <dgm:t>
        <a:bodyPr/>
        <a:lstStyle/>
        <a:p>
          <a:r>
            <a:rPr lang="it-IT" dirty="0" err="1"/>
            <a:t>synchronous</a:t>
          </a:r>
          <a:r>
            <a:rPr lang="it-IT" dirty="0"/>
            <a:t> </a:t>
          </a:r>
          <a:r>
            <a:rPr lang="it-IT" dirty="0" err="1"/>
            <a:t>videoconferencing</a:t>
          </a:r>
          <a:r>
            <a:rPr lang="it-IT" dirty="0"/>
            <a:t> </a:t>
          </a:r>
          <a:r>
            <a:rPr lang="it-IT" dirty="0" err="1"/>
            <a:t>through</a:t>
          </a:r>
          <a:r>
            <a:rPr lang="it-IT" dirty="0"/>
            <a:t> Microsoft Teams</a:t>
          </a:r>
        </a:p>
      </dgm:t>
    </dgm:pt>
    <dgm:pt modelId="{B848B23F-4152-3749-90C1-81FBEF642F19}" type="parTrans" cxnId="{4E4A98D1-1336-2840-B44B-F98C7ADA4C2B}">
      <dgm:prSet/>
      <dgm:spPr/>
      <dgm:t>
        <a:bodyPr/>
        <a:lstStyle/>
        <a:p>
          <a:endParaRPr lang="it-IT"/>
        </a:p>
      </dgm:t>
    </dgm:pt>
    <dgm:pt modelId="{B4E03F0F-4868-A842-89D5-94936D7E7815}" type="sibTrans" cxnId="{4E4A98D1-1336-2840-B44B-F98C7ADA4C2B}">
      <dgm:prSet/>
      <dgm:spPr/>
      <dgm:t>
        <a:bodyPr/>
        <a:lstStyle/>
        <a:p>
          <a:endParaRPr lang="it-IT"/>
        </a:p>
      </dgm:t>
    </dgm:pt>
    <dgm:pt modelId="{9D4AB0EC-CCBE-E04C-85C3-15CD6B01CE08}" type="pres">
      <dgm:prSet presAssocID="{73813543-9DB1-3148-8DD9-46B72BB5E907}" presName="Name0" presStyleCnt="0">
        <dgm:presLayoutVars>
          <dgm:dir/>
          <dgm:animLvl val="lvl"/>
          <dgm:resizeHandles val="exact"/>
        </dgm:presLayoutVars>
      </dgm:prSet>
      <dgm:spPr/>
    </dgm:pt>
    <dgm:pt modelId="{8F1D516C-3847-454C-B721-32AAD3CE1565}" type="pres">
      <dgm:prSet presAssocID="{9C96C702-5726-C543-B41F-FD3832D79EE8}" presName="boxAndChildren" presStyleCnt="0"/>
      <dgm:spPr/>
    </dgm:pt>
    <dgm:pt modelId="{7622CAA8-0AD2-D440-8DAB-5DAFAA28276F}" type="pres">
      <dgm:prSet presAssocID="{9C96C702-5726-C543-B41F-FD3832D79EE8}" presName="parentTextBox" presStyleLbl="node1" presStyleIdx="0" presStyleCnt="2"/>
      <dgm:spPr/>
    </dgm:pt>
    <dgm:pt modelId="{BDBB2F48-6C5D-F24D-A1CF-63094F715B0C}" type="pres">
      <dgm:prSet presAssocID="{9C96C702-5726-C543-B41F-FD3832D79EE8}" presName="entireBox" presStyleLbl="node1" presStyleIdx="0" presStyleCnt="2"/>
      <dgm:spPr/>
    </dgm:pt>
    <dgm:pt modelId="{5E31C5A9-36C6-7F43-A6FC-A1BA1C235F8C}" type="pres">
      <dgm:prSet presAssocID="{9C96C702-5726-C543-B41F-FD3832D79EE8}" presName="descendantBox" presStyleCnt="0"/>
      <dgm:spPr/>
    </dgm:pt>
    <dgm:pt modelId="{C74789CD-FC06-7743-8817-4C5C4E691D0E}" type="pres">
      <dgm:prSet presAssocID="{82E12C29-A8B9-804C-8544-DBCCE6F7E8CB}" presName="childTextBox" presStyleLbl="fgAccFollowNode1" presStyleIdx="0" presStyleCnt="2">
        <dgm:presLayoutVars>
          <dgm:bulletEnabled val="1"/>
        </dgm:presLayoutVars>
      </dgm:prSet>
      <dgm:spPr/>
    </dgm:pt>
    <dgm:pt modelId="{11EB2263-82D7-FE40-9984-7878CA73F233}" type="pres">
      <dgm:prSet presAssocID="{68104E1F-724E-024F-8F74-A23799839146}" presName="childTextBox" presStyleLbl="fgAccFollowNode1" presStyleIdx="1" presStyleCnt="2">
        <dgm:presLayoutVars>
          <dgm:bulletEnabled val="1"/>
        </dgm:presLayoutVars>
      </dgm:prSet>
      <dgm:spPr/>
    </dgm:pt>
    <dgm:pt modelId="{14D49840-008E-0447-B970-9171E338E856}" type="pres">
      <dgm:prSet presAssocID="{6D0EFC4F-A3D7-D842-8676-FA315F3AC600}" presName="sp" presStyleCnt="0"/>
      <dgm:spPr/>
    </dgm:pt>
    <dgm:pt modelId="{3E3BE56E-57BE-FE43-BE80-1B29D5FE6B44}" type="pres">
      <dgm:prSet presAssocID="{989C36FD-6A95-5B42-9182-5AAB29283E88}" presName="arrowAndChildren" presStyleCnt="0"/>
      <dgm:spPr/>
    </dgm:pt>
    <dgm:pt modelId="{1C792554-13CD-604A-AC8E-9285BA4A68E8}" type="pres">
      <dgm:prSet presAssocID="{989C36FD-6A95-5B42-9182-5AAB29283E88}" presName="parentTextArrow" presStyleLbl="node1" presStyleIdx="1" presStyleCnt="2"/>
      <dgm:spPr/>
    </dgm:pt>
  </dgm:ptLst>
  <dgm:cxnLst>
    <dgm:cxn modelId="{02A9CA08-3E13-BA4A-809C-04993A3B709D}" type="presOf" srcId="{9C96C702-5726-C543-B41F-FD3832D79EE8}" destId="{7622CAA8-0AD2-D440-8DAB-5DAFAA28276F}" srcOrd="0" destOrd="0" presId="urn:microsoft.com/office/officeart/2005/8/layout/process4"/>
    <dgm:cxn modelId="{1204F909-6E41-244C-8324-EA9CFDDA7DDD}" type="presOf" srcId="{68104E1F-724E-024F-8F74-A23799839146}" destId="{11EB2263-82D7-FE40-9984-7878CA73F233}" srcOrd="0" destOrd="0" presId="urn:microsoft.com/office/officeart/2005/8/layout/process4"/>
    <dgm:cxn modelId="{A386632C-C404-3640-B5F3-802D81B51ABE}" srcId="{9C96C702-5726-C543-B41F-FD3832D79EE8}" destId="{82E12C29-A8B9-804C-8544-DBCCE6F7E8CB}" srcOrd="0" destOrd="0" parTransId="{D2B1D41D-37D1-4A43-80AA-E2F447F6CDD1}" sibTransId="{C6D2F470-77C7-8343-BE95-E58357BB1D8A}"/>
    <dgm:cxn modelId="{90D3337F-3F14-FE40-AB08-4BF86028AD0E}" srcId="{73813543-9DB1-3148-8DD9-46B72BB5E907}" destId="{9C96C702-5726-C543-B41F-FD3832D79EE8}" srcOrd="1" destOrd="0" parTransId="{4459C53B-EE59-9644-BEE9-06F831CC2EB5}" sibTransId="{756678A1-6798-3548-AD1D-41CC7E9E0E7E}"/>
    <dgm:cxn modelId="{1A060288-536D-2A4F-9CC8-DFF60F6F7AA8}" type="presOf" srcId="{9C96C702-5726-C543-B41F-FD3832D79EE8}" destId="{BDBB2F48-6C5D-F24D-A1CF-63094F715B0C}" srcOrd="1" destOrd="0" presId="urn:microsoft.com/office/officeart/2005/8/layout/process4"/>
    <dgm:cxn modelId="{B5F50D96-8F64-7643-9B25-EB451D0E8D64}" type="presOf" srcId="{82E12C29-A8B9-804C-8544-DBCCE6F7E8CB}" destId="{C74789CD-FC06-7743-8817-4C5C4E691D0E}" srcOrd="0" destOrd="0" presId="urn:microsoft.com/office/officeart/2005/8/layout/process4"/>
    <dgm:cxn modelId="{738FD5B8-988B-C946-9998-CA63EB84B662}" type="presOf" srcId="{73813543-9DB1-3148-8DD9-46B72BB5E907}" destId="{9D4AB0EC-CCBE-E04C-85C3-15CD6B01CE08}" srcOrd="0" destOrd="0" presId="urn:microsoft.com/office/officeart/2005/8/layout/process4"/>
    <dgm:cxn modelId="{4E4A98D1-1336-2840-B44B-F98C7ADA4C2B}" srcId="{9C96C702-5726-C543-B41F-FD3832D79EE8}" destId="{68104E1F-724E-024F-8F74-A23799839146}" srcOrd="1" destOrd="0" parTransId="{B848B23F-4152-3749-90C1-81FBEF642F19}" sibTransId="{B4E03F0F-4868-A842-89D5-94936D7E7815}"/>
    <dgm:cxn modelId="{E930F0D7-15B6-E940-BDB6-7B4C4792B64C}" type="presOf" srcId="{989C36FD-6A95-5B42-9182-5AAB29283E88}" destId="{1C792554-13CD-604A-AC8E-9285BA4A68E8}" srcOrd="0" destOrd="0" presId="urn:microsoft.com/office/officeart/2005/8/layout/process4"/>
    <dgm:cxn modelId="{C5F182D9-9B17-6A45-BEFB-2F3EEDD97301}" srcId="{73813543-9DB1-3148-8DD9-46B72BB5E907}" destId="{989C36FD-6A95-5B42-9182-5AAB29283E88}" srcOrd="0" destOrd="0" parTransId="{D85DBF32-CC35-114D-AA5F-11AEAEDC7D59}" sibTransId="{6D0EFC4F-A3D7-D842-8676-FA315F3AC600}"/>
    <dgm:cxn modelId="{87D04044-F9DD-0545-AAD4-23C0EE93F8FF}" type="presParOf" srcId="{9D4AB0EC-CCBE-E04C-85C3-15CD6B01CE08}" destId="{8F1D516C-3847-454C-B721-32AAD3CE1565}" srcOrd="0" destOrd="0" presId="urn:microsoft.com/office/officeart/2005/8/layout/process4"/>
    <dgm:cxn modelId="{0161B1EF-D745-B541-BCF8-4876C8FC3E00}" type="presParOf" srcId="{8F1D516C-3847-454C-B721-32AAD3CE1565}" destId="{7622CAA8-0AD2-D440-8DAB-5DAFAA28276F}" srcOrd="0" destOrd="0" presId="urn:microsoft.com/office/officeart/2005/8/layout/process4"/>
    <dgm:cxn modelId="{C684B898-8F3B-1645-8204-F06C0BA3A6A2}" type="presParOf" srcId="{8F1D516C-3847-454C-B721-32AAD3CE1565}" destId="{BDBB2F48-6C5D-F24D-A1CF-63094F715B0C}" srcOrd="1" destOrd="0" presId="urn:microsoft.com/office/officeart/2005/8/layout/process4"/>
    <dgm:cxn modelId="{7CD7D50B-C1AD-7847-9B18-FD971FC5C3FB}" type="presParOf" srcId="{8F1D516C-3847-454C-B721-32AAD3CE1565}" destId="{5E31C5A9-36C6-7F43-A6FC-A1BA1C235F8C}" srcOrd="2" destOrd="0" presId="urn:microsoft.com/office/officeart/2005/8/layout/process4"/>
    <dgm:cxn modelId="{C8A2EFA2-21F1-B446-9942-534D837E7E4C}" type="presParOf" srcId="{5E31C5A9-36C6-7F43-A6FC-A1BA1C235F8C}" destId="{C74789CD-FC06-7743-8817-4C5C4E691D0E}" srcOrd="0" destOrd="0" presId="urn:microsoft.com/office/officeart/2005/8/layout/process4"/>
    <dgm:cxn modelId="{CFC35E19-63B6-514D-80C5-0D62D09800C7}" type="presParOf" srcId="{5E31C5A9-36C6-7F43-A6FC-A1BA1C235F8C}" destId="{11EB2263-82D7-FE40-9984-7878CA73F233}" srcOrd="1" destOrd="0" presId="urn:microsoft.com/office/officeart/2005/8/layout/process4"/>
    <dgm:cxn modelId="{84F2A667-8D5F-2448-8275-711D14138A0B}" type="presParOf" srcId="{9D4AB0EC-CCBE-E04C-85C3-15CD6B01CE08}" destId="{14D49840-008E-0447-B970-9171E338E856}" srcOrd="1" destOrd="0" presId="urn:microsoft.com/office/officeart/2005/8/layout/process4"/>
    <dgm:cxn modelId="{DD7604C7-EACF-BB43-A99D-F551BC06B345}" type="presParOf" srcId="{9D4AB0EC-CCBE-E04C-85C3-15CD6B01CE08}" destId="{3E3BE56E-57BE-FE43-BE80-1B29D5FE6B44}" srcOrd="2" destOrd="0" presId="urn:microsoft.com/office/officeart/2005/8/layout/process4"/>
    <dgm:cxn modelId="{224D9954-58EE-5645-B458-1D94E7D61551}" type="presParOf" srcId="{3E3BE56E-57BE-FE43-BE80-1B29D5FE6B44}" destId="{1C792554-13CD-604A-AC8E-9285BA4A68E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C1A0D0-D861-E74D-B8DD-0025E77F7DC4}"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it-IT"/>
        </a:p>
      </dgm:t>
    </dgm:pt>
    <dgm:pt modelId="{6D10BD35-BE0A-F74C-85F5-04142B44B04F}">
      <dgm:prSet phldrT="[Testo]" custT="1"/>
      <dgm:spPr/>
      <dgm:t>
        <a:bodyPr/>
        <a:lstStyle/>
        <a:p>
          <a:r>
            <a:rPr lang="it-IT" sz="2000" dirty="0">
              <a:latin typeface="+mn-lt"/>
              <a:cs typeface="Times New Roman" panose="02020603050405020304" pitchFamily="18" charset="0"/>
            </a:rPr>
            <a:t>1. </a:t>
          </a:r>
          <a:endParaRPr lang="it-IT" sz="2000" dirty="0">
            <a:latin typeface="+mn-lt"/>
          </a:endParaRPr>
        </a:p>
      </dgm:t>
    </dgm:pt>
    <dgm:pt modelId="{CF86B315-0E93-6B4A-8624-30807E71322E}" type="parTrans" cxnId="{89A74D2C-134D-304D-AC7C-53511CCA21F9}">
      <dgm:prSet/>
      <dgm:spPr/>
      <dgm:t>
        <a:bodyPr/>
        <a:lstStyle/>
        <a:p>
          <a:endParaRPr lang="it-IT"/>
        </a:p>
      </dgm:t>
    </dgm:pt>
    <dgm:pt modelId="{A7EBF280-83FD-0247-A9E1-D1B32E115466}" type="sibTrans" cxnId="{89A74D2C-134D-304D-AC7C-53511CCA21F9}">
      <dgm:prSet/>
      <dgm:spPr/>
      <dgm:t>
        <a:bodyPr/>
        <a:lstStyle/>
        <a:p>
          <a:endParaRPr lang="it-IT"/>
        </a:p>
      </dgm:t>
    </dgm:pt>
    <dgm:pt modelId="{153295D8-7B7D-7A49-BBFE-20B42D67964D}">
      <dgm:prSet phldrT="[Testo]" custT="1"/>
      <dgm:spPr/>
      <dgm:t>
        <a:bodyPr/>
        <a:lstStyle/>
        <a:p>
          <a:r>
            <a:rPr lang="it-IT" sz="2000" i="1" dirty="0">
              <a:latin typeface="+mn-lt"/>
              <a:cs typeface="Times New Roman" panose="02020603050405020304" pitchFamily="18" charset="0"/>
            </a:rPr>
            <a:t>The </a:t>
          </a:r>
          <a:r>
            <a:rPr lang="it-IT" sz="2000" i="1" dirty="0" err="1">
              <a:latin typeface="+mn-lt"/>
              <a:cs typeface="Times New Roman" panose="02020603050405020304" pitchFamily="18" charset="0"/>
            </a:rPr>
            <a:t>lack</a:t>
          </a:r>
          <a:r>
            <a:rPr lang="it-IT" sz="2000" i="1" dirty="0">
              <a:latin typeface="+mn-lt"/>
              <a:cs typeface="Times New Roman" panose="02020603050405020304" pitchFamily="18" charset="0"/>
            </a:rPr>
            <a:t> of </a:t>
          </a:r>
          <a:r>
            <a:rPr lang="it-IT" sz="2000" i="1" dirty="0" err="1">
              <a:latin typeface="+mn-lt"/>
              <a:cs typeface="Times New Roman" panose="02020603050405020304" pitchFamily="18" charset="0"/>
            </a:rPr>
            <a:t>willingness</a:t>
          </a:r>
          <a:r>
            <a:rPr lang="it-IT" sz="2000" i="1" dirty="0">
              <a:latin typeface="+mn-lt"/>
              <a:cs typeface="Times New Roman" panose="02020603050405020304" pitchFamily="18" charset="0"/>
            </a:rPr>
            <a:t> to cooperate</a:t>
          </a:r>
        </a:p>
      </dgm:t>
    </dgm:pt>
    <dgm:pt modelId="{5617ABEA-2EFD-674C-941A-22FB90144637}" type="parTrans" cxnId="{6611EAAE-6173-8847-9DD4-4F0239DD2DB2}">
      <dgm:prSet/>
      <dgm:spPr/>
      <dgm:t>
        <a:bodyPr/>
        <a:lstStyle/>
        <a:p>
          <a:endParaRPr lang="it-IT"/>
        </a:p>
      </dgm:t>
    </dgm:pt>
    <dgm:pt modelId="{583579D3-7828-3345-B700-F6AC97132E2F}" type="sibTrans" cxnId="{6611EAAE-6173-8847-9DD4-4F0239DD2DB2}">
      <dgm:prSet/>
      <dgm:spPr/>
      <dgm:t>
        <a:bodyPr/>
        <a:lstStyle/>
        <a:p>
          <a:endParaRPr lang="it-IT"/>
        </a:p>
      </dgm:t>
    </dgm:pt>
    <dgm:pt modelId="{45FE3A4A-2CCE-CD48-8ED1-E1E69B775B27}">
      <dgm:prSet phldrT="[Testo]" custT="1"/>
      <dgm:spPr/>
      <dgm:t>
        <a:bodyPr/>
        <a:lstStyle/>
        <a:p>
          <a:r>
            <a:rPr lang="it-IT" sz="2000" i="1" dirty="0" err="1">
              <a:latin typeface="+mn-lt"/>
              <a:cs typeface="Times New Roman" panose="02020603050405020304" pitchFamily="18" charset="0"/>
            </a:rPr>
            <a:t>Lack</a:t>
          </a:r>
          <a:r>
            <a:rPr lang="it-IT" sz="2000" i="1" dirty="0">
              <a:latin typeface="+mn-lt"/>
              <a:cs typeface="Times New Roman" panose="02020603050405020304" pitchFamily="18" charset="0"/>
            </a:rPr>
            <a:t> of </a:t>
          </a:r>
          <a:r>
            <a:rPr lang="it-IT" sz="2000" i="1" dirty="0" err="1">
              <a:latin typeface="+mn-lt"/>
              <a:cs typeface="Times New Roman" panose="02020603050405020304" pitchFamily="18" charset="0"/>
            </a:rPr>
            <a:t>appreciation</a:t>
          </a:r>
          <a:r>
            <a:rPr lang="it-IT" sz="2000" i="1" dirty="0">
              <a:latin typeface="+mn-lt"/>
              <a:cs typeface="Times New Roman" panose="02020603050405020304" pitchFamily="18" charset="0"/>
            </a:rPr>
            <a:t> of </a:t>
          </a:r>
          <a:r>
            <a:rPr lang="it-IT" sz="2000" i="1" dirty="0" err="1">
              <a:latin typeface="+mn-lt"/>
              <a:cs typeface="Times New Roman" panose="02020603050405020304" pitchFamily="18" charset="0"/>
            </a:rPr>
            <a:t>activities</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such</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as</a:t>
          </a:r>
          <a:r>
            <a:rPr lang="it-IT" sz="2000" i="1" dirty="0">
              <a:latin typeface="+mn-lt"/>
              <a:cs typeface="Times New Roman" panose="02020603050405020304" pitchFamily="18" charset="0"/>
            </a:rPr>
            <a:t> the forum by </a:t>
          </a:r>
          <a:r>
            <a:rPr lang="it-IT" sz="2000" i="1" dirty="0" err="1">
              <a:latin typeface="+mn-lt"/>
              <a:cs typeface="Times New Roman" panose="02020603050405020304" pitchFamily="18" charset="0"/>
            </a:rPr>
            <a:t>specific</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types</a:t>
          </a:r>
          <a:r>
            <a:rPr lang="it-IT" sz="2000" i="1" dirty="0">
              <a:latin typeface="+mn-lt"/>
              <a:cs typeface="Times New Roman" panose="02020603050405020304" pitchFamily="18" charset="0"/>
            </a:rPr>
            <a:t> of </a:t>
          </a:r>
          <a:r>
            <a:rPr lang="it-IT" sz="2000" i="1" dirty="0" err="1">
              <a:latin typeface="+mn-lt"/>
              <a:cs typeface="Times New Roman" panose="02020603050405020304" pitchFamily="18" charset="0"/>
            </a:rPr>
            <a:t>students</a:t>
          </a:r>
          <a:endParaRPr lang="it-IT" sz="2000" i="1" dirty="0">
            <a:latin typeface="+mn-lt"/>
            <a:cs typeface="Times New Roman" panose="02020603050405020304" pitchFamily="18" charset="0"/>
          </a:endParaRPr>
        </a:p>
      </dgm:t>
    </dgm:pt>
    <dgm:pt modelId="{17145593-4826-844B-A00E-446983EE83AE}" type="parTrans" cxnId="{6B6599F4-482A-A045-9DB1-407E10939C42}">
      <dgm:prSet/>
      <dgm:spPr/>
      <dgm:t>
        <a:bodyPr/>
        <a:lstStyle/>
        <a:p>
          <a:endParaRPr lang="it-IT"/>
        </a:p>
      </dgm:t>
    </dgm:pt>
    <dgm:pt modelId="{0692A791-55D3-1546-9474-699EB8F4926B}" type="sibTrans" cxnId="{6B6599F4-482A-A045-9DB1-407E10939C42}">
      <dgm:prSet/>
      <dgm:spPr/>
      <dgm:t>
        <a:bodyPr/>
        <a:lstStyle/>
        <a:p>
          <a:endParaRPr lang="it-IT"/>
        </a:p>
      </dgm:t>
    </dgm:pt>
    <dgm:pt modelId="{46809E95-49C2-3E40-8171-2BC71D0EA499}">
      <dgm:prSet phldrT="[Testo]" custT="1"/>
      <dgm:spPr/>
      <dgm:t>
        <a:bodyPr/>
        <a:lstStyle/>
        <a:p>
          <a:r>
            <a:rPr lang="it-IT" sz="2000">
              <a:latin typeface="+mn-lt"/>
              <a:cs typeface="Times New Roman" panose="02020603050405020304" pitchFamily="18" charset="0"/>
            </a:rPr>
            <a:t>2. </a:t>
          </a:r>
        </a:p>
      </dgm:t>
    </dgm:pt>
    <dgm:pt modelId="{B0704BD1-2F53-434F-AD3D-53F92B28503D}" type="parTrans" cxnId="{3F7A2920-975B-A74C-B427-6CC1C3E26D36}">
      <dgm:prSet/>
      <dgm:spPr/>
      <dgm:t>
        <a:bodyPr/>
        <a:lstStyle/>
        <a:p>
          <a:endParaRPr lang="it-IT"/>
        </a:p>
      </dgm:t>
    </dgm:pt>
    <dgm:pt modelId="{89F0DF8E-7BAD-2A4D-A020-87BBE806C454}" type="sibTrans" cxnId="{3F7A2920-975B-A74C-B427-6CC1C3E26D36}">
      <dgm:prSet/>
      <dgm:spPr/>
      <dgm:t>
        <a:bodyPr/>
        <a:lstStyle/>
        <a:p>
          <a:endParaRPr lang="it-IT"/>
        </a:p>
      </dgm:t>
    </dgm:pt>
    <dgm:pt modelId="{C52AF4E3-9538-F243-BB9E-B1341FC78C4D}">
      <dgm:prSet phldrT="[Testo]" custT="1"/>
      <dgm:spPr/>
      <dgm:t>
        <a:bodyPr/>
        <a:lstStyle/>
        <a:p>
          <a:r>
            <a:rPr lang="it-IT" sz="2000" i="1" dirty="0" err="1">
              <a:latin typeface="+mn-lt"/>
              <a:cs typeface="Times New Roman" panose="02020603050405020304" pitchFamily="18" charset="0"/>
            </a:rPr>
            <a:t>Perhaps</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my</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limited</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competence</a:t>
          </a:r>
          <a:r>
            <a:rPr lang="it-IT" sz="2000" i="1" dirty="0">
              <a:latin typeface="+mn-lt"/>
              <a:cs typeface="Times New Roman" panose="02020603050405020304" pitchFamily="18" charset="0"/>
            </a:rPr>
            <a:t>?</a:t>
          </a:r>
        </a:p>
      </dgm:t>
    </dgm:pt>
    <dgm:pt modelId="{2D552759-EF70-C746-9A4F-A68A8F6EB02F}" type="parTrans" cxnId="{A8E9B2A3-37FB-9B45-9744-B7F34EE57A6B}">
      <dgm:prSet/>
      <dgm:spPr/>
      <dgm:t>
        <a:bodyPr/>
        <a:lstStyle/>
        <a:p>
          <a:endParaRPr lang="it-IT"/>
        </a:p>
      </dgm:t>
    </dgm:pt>
    <dgm:pt modelId="{0D416BED-DAEC-CC49-A6FB-D3419A87CAA9}" type="sibTrans" cxnId="{A8E9B2A3-37FB-9B45-9744-B7F34EE57A6B}">
      <dgm:prSet/>
      <dgm:spPr/>
      <dgm:t>
        <a:bodyPr/>
        <a:lstStyle/>
        <a:p>
          <a:endParaRPr lang="it-IT"/>
        </a:p>
      </dgm:t>
    </dgm:pt>
    <dgm:pt modelId="{B37CBE8B-9AEF-F849-98B8-F4B112DF965B}">
      <dgm:prSet phldrT="[Testo]" custT="1"/>
      <dgm:spPr/>
      <dgm:t>
        <a:bodyPr/>
        <a:lstStyle/>
        <a:p>
          <a:r>
            <a:rPr lang="it-IT" sz="2000" i="1" dirty="0">
              <a:latin typeface="+mn-lt"/>
              <a:cs typeface="Times New Roman" panose="02020603050405020304" pitchFamily="18" charset="0"/>
            </a:rPr>
            <a:t>My </a:t>
          </a:r>
          <a:r>
            <a:rPr lang="it-IT" sz="2000" i="1" dirty="0" err="1">
              <a:latin typeface="+mn-lt"/>
              <a:cs typeface="Times New Roman" panose="02020603050405020304" pitchFamily="18" charset="0"/>
            </a:rPr>
            <a:t>technological</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incompetence</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but</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also</a:t>
          </a:r>
          <a:r>
            <a:rPr lang="it-IT" sz="2000" i="1" dirty="0">
              <a:latin typeface="+mn-lt"/>
              <a:cs typeface="Times New Roman" panose="02020603050405020304" pitchFamily="18" charset="0"/>
            </a:rPr>
            <a:t> of the </a:t>
          </a:r>
          <a:r>
            <a:rPr lang="it-IT" sz="2000" i="1" dirty="0" err="1">
              <a:latin typeface="+mn-lt"/>
              <a:cs typeface="Times New Roman" panose="02020603050405020304" pitchFamily="18" charset="0"/>
            </a:rPr>
            <a:t>students</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at</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times</a:t>
          </a:r>
          <a:endParaRPr lang="it-IT" sz="2000" i="1" dirty="0">
            <a:latin typeface="+mn-lt"/>
            <a:cs typeface="Times New Roman" panose="02020603050405020304" pitchFamily="18" charset="0"/>
          </a:endParaRPr>
        </a:p>
      </dgm:t>
    </dgm:pt>
    <dgm:pt modelId="{C148FCC8-BB65-4446-9510-1DF6E13B3886}" type="parTrans" cxnId="{B8F66823-F953-7749-804B-922B2D9554E2}">
      <dgm:prSet/>
      <dgm:spPr/>
      <dgm:t>
        <a:bodyPr/>
        <a:lstStyle/>
        <a:p>
          <a:endParaRPr lang="it-IT"/>
        </a:p>
      </dgm:t>
    </dgm:pt>
    <dgm:pt modelId="{03C4497E-5D5E-344D-882C-F48B5C6B2056}" type="sibTrans" cxnId="{B8F66823-F953-7749-804B-922B2D9554E2}">
      <dgm:prSet/>
      <dgm:spPr/>
      <dgm:t>
        <a:bodyPr/>
        <a:lstStyle/>
        <a:p>
          <a:endParaRPr lang="it-IT"/>
        </a:p>
      </dgm:t>
    </dgm:pt>
    <dgm:pt modelId="{2229C880-49CC-F24A-AC01-40C0676FAECB}">
      <dgm:prSet phldrT="[Testo]" custT="1"/>
      <dgm:spPr/>
      <dgm:t>
        <a:bodyPr/>
        <a:lstStyle/>
        <a:p>
          <a:r>
            <a:rPr lang="it-IT" sz="2000" i="1" dirty="0" err="1">
              <a:latin typeface="+mn-lt"/>
              <a:cs typeface="Times New Roman" panose="02020603050405020304" pitchFamily="18" charset="0"/>
            </a:rPr>
            <a:t>It</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takes</a:t>
          </a:r>
          <a:r>
            <a:rPr lang="it-IT" sz="2000" i="1" dirty="0">
              <a:latin typeface="+mn-lt"/>
              <a:cs typeface="Times New Roman" panose="02020603050405020304" pitchFamily="18" charset="0"/>
            </a:rPr>
            <a:t> </a:t>
          </a:r>
          <a:r>
            <a:rPr lang="it-IT" sz="2000" i="1" dirty="0" err="1">
              <a:latin typeface="+mn-lt"/>
              <a:cs typeface="Times New Roman" panose="02020603050405020304" pitchFamily="18" charset="0"/>
            </a:rPr>
            <a:t>too</a:t>
          </a:r>
          <a:r>
            <a:rPr lang="it-IT" sz="2000" i="1" dirty="0">
              <a:latin typeface="+mn-lt"/>
              <a:cs typeface="Times New Roman" panose="02020603050405020304" pitchFamily="18" charset="0"/>
            </a:rPr>
            <a:t> long to </a:t>
          </a:r>
          <a:r>
            <a:rPr lang="it-IT" sz="2000" i="1" dirty="0" err="1">
              <a:latin typeface="+mn-lt"/>
              <a:cs typeface="Times New Roman" panose="02020603050405020304" pitchFamily="18" charset="0"/>
            </a:rPr>
            <a:t>organize</a:t>
          </a:r>
          <a:r>
            <a:rPr lang="it-IT" sz="2000" i="1" dirty="0">
              <a:latin typeface="+mn-lt"/>
              <a:cs typeface="Times New Roman" panose="02020603050405020304" pitchFamily="18" charset="0"/>
            </a:rPr>
            <a:t> the work</a:t>
          </a:r>
        </a:p>
      </dgm:t>
    </dgm:pt>
    <dgm:pt modelId="{2741DE8B-75FD-D546-BAC3-29F22202B3A1}" type="parTrans" cxnId="{6F4C6A09-6615-6A46-977E-5561EE8C64D5}">
      <dgm:prSet/>
      <dgm:spPr/>
      <dgm:t>
        <a:bodyPr/>
        <a:lstStyle/>
        <a:p>
          <a:endParaRPr lang="it-IT"/>
        </a:p>
      </dgm:t>
    </dgm:pt>
    <dgm:pt modelId="{536346D8-1128-0844-BC57-A70C800B4FAE}" type="sibTrans" cxnId="{6F4C6A09-6615-6A46-977E-5561EE8C64D5}">
      <dgm:prSet/>
      <dgm:spPr/>
      <dgm:t>
        <a:bodyPr/>
        <a:lstStyle/>
        <a:p>
          <a:endParaRPr lang="it-IT"/>
        </a:p>
      </dgm:t>
    </dgm:pt>
    <dgm:pt modelId="{49F8188D-3C30-0C4A-8F05-15F316F07501}" type="pres">
      <dgm:prSet presAssocID="{0FC1A0D0-D861-E74D-B8DD-0025E77F7DC4}" presName="Name0" presStyleCnt="0">
        <dgm:presLayoutVars>
          <dgm:dir/>
          <dgm:animLvl val="lvl"/>
          <dgm:resizeHandles val="exact"/>
        </dgm:presLayoutVars>
      </dgm:prSet>
      <dgm:spPr/>
    </dgm:pt>
    <dgm:pt modelId="{4B83901A-E4F7-734C-AC3E-AB7627868D21}" type="pres">
      <dgm:prSet presAssocID="{6D10BD35-BE0A-F74C-85F5-04142B44B04F}" presName="composite" presStyleCnt="0"/>
      <dgm:spPr/>
    </dgm:pt>
    <dgm:pt modelId="{0C15186E-15F3-2249-BD64-5979ACF64738}" type="pres">
      <dgm:prSet presAssocID="{6D10BD35-BE0A-F74C-85F5-04142B44B04F}" presName="parTx" presStyleLbl="alignNode1" presStyleIdx="0" presStyleCnt="2">
        <dgm:presLayoutVars>
          <dgm:chMax val="0"/>
          <dgm:chPref val="0"/>
          <dgm:bulletEnabled val="1"/>
        </dgm:presLayoutVars>
      </dgm:prSet>
      <dgm:spPr/>
    </dgm:pt>
    <dgm:pt modelId="{01397A24-1505-9147-A565-5C9E63669AD8}" type="pres">
      <dgm:prSet presAssocID="{6D10BD35-BE0A-F74C-85F5-04142B44B04F}" presName="desTx" presStyleLbl="alignAccFollowNode1" presStyleIdx="0" presStyleCnt="2">
        <dgm:presLayoutVars>
          <dgm:bulletEnabled val="1"/>
        </dgm:presLayoutVars>
      </dgm:prSet>
      <dgm:spPr/>
    </dgm:pt>
    <dgm:pt modelId="{F1FFC1C1-1190-474C-8776-8864D14F4C02}" type="pres">
      <dgm:prSet presAssocID="{A7EBF280-83FD-0247-A9E1-D1B32E115466}" presName="space" presStyleCnt="0"/>
      <dgm:spPr/>
    </dgm:pt>
    <dgm:pt modelId="{157398C0-B661-8949-A938-B80FFEA9276D}" type="pres">
      <dgm:prSet presAssocID="{46809E95-49C2-3E40-8171-2BC71D0EA499}" presName="composite" presStyleCnt="0"/>
      <dgm:spPr/>
    </dgm:pt>
    <dgm:pt modelId="{2401C7AF-31DA-0D40-AE7F-5A1013E12645}" type="pres">
      <dgm:prSet presAssocID="{46809E95-49C2-3E40-8171-2BC71D0EA499}" presName="parTx" presStyleLbl="alignNode1" presStyleIdx="1" presStyleCnt="2">
        <dgm:presLayoutVars>
          <dgm:chMax val="0"/>
          <dgm:chPref val="0"/>
          <dgm:bulletEnabled val="1"/>
        </dgm:presLayoutVars>
      </dgm:prSet>
      <dgm:spPr/>
    </dgm:pt>
    <dgm:pt modelId="{D2CA8BD7-64A6-894D-8AA7-72B225CEC64D}" type="pres">
      <dgm:prSet presAssocID="{46809E95-49C2-3E40-8171-2BC71D0EA499}" presName="desTx" presStyleLbl="alignAccFollowNode1" presStyleIdx="1" presStyleCnt="2">
        <dgm:presLayoutVars>
          <dgm:bulletEnabled val="1"/>
        </dgm:presLayoutVars>
      </dgm:prSet>
      <dgm:spPr/>
    </dgm:pt>
  </dgm:ptLst>
  <dgm:cxnLst>
    <dgm:cxn modelId="{6F4C6A09-6615-6A46-977E-5561EE8C64D5}" srcId="{46809E95-49C2-3E40-8171-2BC71D0EA499}" destId="{2229C880-49CC-F24A-AC01-40C0676FAECB}" srcOrd="2" destOrd="0" parTransId="{2741DE8B-75FD-D546-BAC3-29F22202B3A1}" sibTransId="{536346D8-1128-0844-BC57-A70C800B4FAE}"/>
    <dgm:cxn modelId="{15C4551A-E7BC-AB47-87E0-A87731017948}" type="presOf" srcId="{153295D8-7B7D-7A49-BBFE-20B42D67964D}" destId="{01397A24-1505-9147-A565-5C9E63669AD8}" srcOrd="0" destOrd="0" presId="urn:microsoft.com/office/officeart/2005/8/layout/hList1"/>
    <dgm:cxn modelId="{3F7A2920-975B-A74C-B427-6CC1C3E26D36}" srcId="{0FC1A0D0-D861-E74D-B8DD-0025E77F7DC4}" destId="{46809E95-49C2-3E40-8171-2BC71D0EA499}" srcOrd="1" destOrd="0" parTransId="{B0704BD1-2F53-434F-AD3D-53F92B28503D}" sibTransId="{89F0DF8E-7BAD-2A4D-A020-87BBE806C454}"/>
    <dgm:cxn modelId="{B8F66823-F953-7749-804B-922B2D9554E2}" srcId="{46809E95-49C2-3E40-8171-2BC71D0EA499}" destId="{B37CBE8B-9AEF-F849-98B8-F4B112DF965B}" srcOrd="1" destOrd="0" parTransId="{C148FCC8-BB65-4446-9510-1DF6E13B3886}" sibTransId="{03C4497E-5D5E-344D-882C-F48B5C6B2056}"/>
    <dgm:cxn modelId="{9806682C-6FCC-1C49-A75D-C989CB29F9C7}" type="presOf" srcId="{6D10BD35-BE0A-F74C-85F5-04142B44B04F}" destId="{0C15186E-15F3-2249-BD64-5979ACF64738}" srcOrd="0" destOrd="0" presId="urn:microsoft.com/office/officeart/2005/8/layout/hList1"/>
    <dgm:cxn modelId="{89A74D2C-134D-304D-AC7C-53511CCA21F9}" srcId="{0FC1A0D0-D861-E74D-B8DD-0025E77F7DC4}" destId="{6D10BD35-BE0A-F74C-85F5-04142B44B04F}" srcOrd="0" destOrd="0" parTransId="{CF86B315-0E93-6B4A-8624-30807E71322E}" sibTransId="{A7EBF280-83FD-0247-A9E1-D1B32E115466}"/>
    <dgm:cxn modelId="{38EBB535-B616-D744-B389-3F0CB2192890}" type="presOf" srcId="{C52AF4E3-9538-F243-BB9E-B1341FC78C4D}" destId="{D2CA8BD7-64A6-894D-8AA7-72B225CEC64D}" srcOrd="0" destOrd="0" presId="urn:microsoft.com/office/officeart/2005/8/layout/hList1"/>
    <dgm:cxn modelId="{A8E9B2A3-37FB-9B45-9744-B7F34EE57A6B}" srcId="{46809E95-49C2-3E40-8171-2BC71D0EA499}" destId="{C52AF4E3-9538-F243-BB9E-B1341FC78C4D}" srcOrd="0" destOrd="0" parTransId="{2D552759-EF70-C746-9A4F-A68A8F6EB02F}" sibTransId="{0D416BED-DAEC-CC49-A6FB-D3419A87CAA9}"/>
    <dgm:cxn modelId="{6611EAAE-6173-8847-9DD4-4F0239DD2DB2}" srcId="{6D10BD35-BE0A-F74C-85F5-04142B44B04F}" destId="{153295D8-7B7D-7A49-BBFE-20B42D67964D}" srcOrd="0" destOrd="0" parTransId="{5617ABEA-2EFD-674C-941A-22FB90144637}" sibTransId="{583579D3-7828-3345-B700-F6AC97132E2F}"/>
    <dgm:cxn modelId="{CF870CB6-8104-9E49-98F1-654C84116CCF}" type="presOf" srcId="{0FC1A0D0-D861-E74D-B8DD-0025E77F7DC4}" destId="{49F8188D-3C30-0C4A-8F05-15F316F07501}" srcOrd="0" destOrd="0" presId="urn:microsoft.com/office/officeart/2005/8/layout/hList1"/>
    <dgm:cxn modelId="{D0A768E3-EEF3-B942-80B3-B85331D6DA64}" type="presOf" srcId="{46809E95-49C2-3E40-8171-2BC71D0EA499}" destId="{2401C7AF-31DA-0D40-AE7F-5A1013E12645}" srcOrd="0" destOrd="0" presId="urn:microsoft.com/office/officeart/2005/8/layout/hList1"/>
    <dgm:cxn modelId="{A4F693E9-983C-4642-968E-F2C9FE3C19FA}" type="presOf" srcId="{45FE3A4A-2CCE-CD48-8ED1-E1E69B775B27}" destId="{01397A24-1505-9147-A565-5C9E63669AD8}" srcOrd="0" destOrd="1" presId="urn:microsoft.com/office/officeart/2005/8/layout/hList1"/>
    <dgm:cxn modelId="{9B6EF1EC-3D40-FD43-9DAF-85320B928774}" type="presOf" srcId="{2229C880-49CC-F24A-AC01-40C0676FAECB}" destId="{D2CA8BD7-64A6-894D-8AA7-72B225CEC64D}" srcOrd="0" destOrd="2" presId="urn:microsoft.com/office/officeart/2005/8/layout/hList1"/>
    <dgm:cxn modelId="{BE8E4FF3-4DC0-104B-88C7-51463B23A208}" type="presOf" srcId="{B37CBE8B-9AEF-F849-98B8-F4B112DF965B}" destId="{D2CA8BD7-64A6-894D-8AA7-72B225CEC64D}" srcOrd="0" destOrd="1" presId="urn:microsoft.com/office/officeart/2005/8/layout/hList1"/>
    <dgm:cxn modelId="{6B6599F4-482A-A045-9DB1-407E10939C42}" srcId="{6D10BD35-BE0A-F74C-85F5-04142B44B04F}" destId="{45FE3A4A-2CCE-CD48-8ED1-E1E69B775B27}" srcOrd="1" destOrd="0" parTransId="{17145593-4826-844B-A00E-446983EE83AE}" sibTransId="{0692A791-55D3-1546-9474-699EB8F4926B}"/>
    <dgm:cxn modelId="{E7FD524F-8772-C749-A176-0AA9796E5E8B}" type="presParOf" srcId="{49F8188D-3C30-0C4A-8F05-15F316F07501}" destId="{4B83901A-E4F7-734C-AC3E-AB7627868D21}" srcOrd="0" destOrd="0" presId="urn:microsoft.com/office/officeart/2005/8/layout/hList1"/>
    <dgm:cxn modelId="{7FD28B54-3546-CA45-BC1E-5B6A24DEE5FE}" type="presParOf" srcId="{4B83901A-E4F7-734C-AC3E-AB7627868D21}" destId="{0C15186E-15F3-2249-BD64-5979ACF64738}" srcOrd="0" destOrd="0" presId="urn:microsoft.com/office/officeart/2005/8/layout/hList1"/>
    <dgm:cxn modelId="{F4967C8B-D0A8-1442-AA8C-8585FC667F86}" type="presParOf" srcId="{4B83901A-E4F7-734C-AC3E-AB7627868D21}" destId="{01397A24-1505-9147-A565-5C9E63669AD8}" srcOrd="1" destOrd="0" presId="urn:microsoft.com/office/officeart/2005/8/layout/hList1"/>
    <dgm:cxn modelId="{EC34E9EE-D0F9-7346-9AB5-79568B42B1F6}" type="presParOf" srcId="{49F8188D-3C30-0C4A-8F05-15F316F07501}" destId="{F1FFC1C1-1190-474C-8776-8864D14F4C02}" srcOrd="1" destOrd="0" presId="urn:microsoft.com/office/officeart/2005/8/layout/hList1"/>
    <dgm:cxn modelId="{19330860-2E34-424B-8A02-2A78B9D31DCF}" type="presParOf" srcId="{49F8188D-3C30-0C4A-8F05-15F316F07501}" destId="{157398C0-B661-8949-A938-B80FFEA9276D}" srcOrd="2" destOrd="0" presId="urn:microsoft.com/office/officeart/2005/8/layout/hList1"/>
    <dgm:cxn modelId="{B34DC11E-58AD-764C-A8A6-3381A44C5332}" type="presParOf" srcId="{157398C0-B661-8949-A938-B80FFEA9276D}" destId="{2401C7AF-31DA-0D40-AE7F-5A1013E12645}" srcOrd="0" destOrd="0" presId="urn:microsoft.com/office/officeart/2005/8/layout/hList1"/>
    <dgm:cxn modelId="{E25F4A04-65BF-024E-812A-384B699794B9}" type="presParOf" srcId="{157398C0-B661-8949-A938-B80FFEA9276D}" destId="{D2CA8BD7-64A6-894D-8AA7-72B225CEC6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6B6E9-9154-304F-A670-5BEA278E93BE}">
      <dsp:nvSpPr>
        <dsp:cNvPr id="0" name=""/>
        <dsp:cNvSpPr/>
      </dsp:nvSpPr>
      <dsp:spPr>
        <a:xfrm>
          <a:off x="-4565598" y="-700039"/>
          <a:ext cx="5438678" cy="5438678"/>
        </a:xfrm>
        <a:prstGeom prst="blockArc">
          <a:avLst>
            <a:gd name="adj1" fmla="val 18900000"/>
            <a:gd name="adj2" fmla="val 2700000"/>
            <a:gd name="adj3" fmla="val 397"/>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7C3DA-0BB3-C640-8374-CB273BB8C786}">
      <dsp:nvSpPr>
        <dsp:cNvPr id="0" name=""/>
        <dsp:cNvSpPr/>
      </dsp:nvSpPr>
      <dsp:spPr>
        <a:xfrm>
          <a:off x="382191" y="252331"/>
          <a:ext cx="7754523" cy="504986"/>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833" tIns="45720" rIns="45720" bIns="45720" numCol="1" spcCol="1270" anchor="ctr" anchorCtr="0">
          <a:noAutofit/>
        </a:bodyPr>
        <a:lstStyle/>
        <a:p>
          <a:pPr marL="0" lvl="0" indent="0" algn="l" defTabSz="800100">
            <a:lnSpc>
              <a:spcPct val="90000"/>
            </a:lnSpc>
            <a:spcBef>
              <a:spcPct val="0"/>
            </a:spcBef>
            <a:spcAft>
              <a:spcPct val="35000"/>
            </a:spcAft>
            <a:buNone/>
          </a:pPr>
          <a:r>
            <a:rPr lang="it-IT" sz="1800" kern="1200" dirty="0"/>
            <a:t>L2 </a:t>
          </a:r>
          <a:r>
            <a:rPr lang="it-IT" sz="1800" kern="1200" dirty="0" err="1"/>
            <a:t>Interactional</a:t>
          </a:r>
          <a:r>
            <a:rPr lang="it-IT" sz="1800" kern="1200" dirty="0"/>
            <a:t> </a:t>
          </a:r>
          <a:r>
            <a:rPr lang="it-IT" sz="1800" kern="1200" dirty="0" err="1"/>
            <a:t>Competence</a:t>
          </a:r>
          <a:endParaRPr lang="it-IT" sz="1800" kern="1200" dirty="0"/>
        </a:p>
      </dsp:txBody>
      <dsp:txXfrm>
        <a:off x="382191" y="252331"/>
        <a:ext cx="7754523" cy="504986"/>
      </dsp:txXfrm>
    </dsp:sp>
    <dsp:sp modelId="{72A78041-5FF8-C347-A1A4-C414085D4230}">
      <dsp:nvSpPr>
        <dsp:cNvPr id="0" name=""/>
        <dsp:cNvSpPr/>
      </dsp:nvSpPr>
      <dsp:spPr>
        <a:xfrm>
          <a:off x="66574" y="189208"/>
          <a:ext cx="631233" cy="6312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F2D802E-F3C6-FA40-A008-70899DF47616}">
      <dsp:nvSpPr>
        <dsp:cNvPr id="0" name=""/>
        <dsp:cNvSpPr/>
      </dsp:nvSpPr>
      <dsp:spPr>
        <a:xfrm>
          <a:off x="744049" y="1009569"/>
          <a:ext cx="7392664" cy="504986"/>
        </a:xfrm>
        <a:prstGeom prst="rect">
          <a:avLst/>
        </a:prstGeom>
        <a:gradFill rotWithShape="0">
          <a:gsLst>
            <a:gs pos="0">
              <a:schemeClr val="accent2">
                <a:shade val="80000"/>
                <a:hueOff val="0"/>
                <a:satOff val="-2770"/>
                <a:lumOff val="7112"/>
                <a:alphaOff val="0"/>
                <a:tint val="50000"/>
                <a:satMod val="300000"/>
              </a:schemeClr>
            </a:gs>
            <a:gs pos="35000">
              <a:schemeClr val="accent2">
                <a:shade val="80000"/>
                <a:hueOff val="0"/>
                <a:satOff val="-2770"/>
                <a:lumOff val="7112"/>
                <a:alphaOff val="0"/>
                <a:tint val="37000"/>
                <a:satMod val="300000"/>
              </a:schemeClr>
            </a:gs>
            <a:gs pos="100000">
              <a:schemeClr val="accent2">
                <a:shade val="80000"/>
                <a:hueOff val="0"/>
                <a:satOff val="-2770"/>
                <a:lumOff val="71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833" tIns="45720" rIns="45720" bIns="45720" numCol="1" spcCol="1270" anchor="ctr" anchorCtr="0">
          <a:noAutofit/>
        </a:bodyPr>
        <a:lstStyle/>
        <a:p>
          <a:pPr marL="0" lvl="0" indent="0" algn="l" defTabSz="800100">
            <a:lnSpc>
              <a:spcPct val="90000"/>
            </a:lnSpc>
            <a:spcBef>
              <a:spcPct val="0"/>
            </a:spcBef>
            <a:spcAft>
              <a:spcPct val="35000"/>
            </a:spcAft>
            <a:buNone/>
          </a:pPr>
          <a:r>
            <a:rPr lang="it-IT" sz="1800" kern="1200" dirty="0"/>
            <a:t>Online </a:t>
          </a:r>
          <a:r>
            <a:rPr lang="it-IT" sz="1800" kern="1200" dirty="0" err="1"/>
            <a:t>Interaction</a:t>
          </a:r>
          <a:endParaRPr lang="it-IT" sz="1800" kern="1200" dirty="0"/>
        </a:p>
      </dsp:txBody>
      <dsp:txXfrm>
        <a:off x="744049" y="1009569"/>
        <a:ext cx="7392664" cy="504986"/>
      </dsp:txXfrm>
    </dsp:sp>
    <dsp:sp modelId="{9F6A457F-F0D3-9944-A2F1-B4D73BA832D3}">
      <dsp:nvSpPr>
        <dsp:cNvPr id="0" name=""/>
        <dsp:cNvSpPr/>
      </dsp:nvSpPr>
      <dsp:spPr>
        <a:xfrm>
          <a:off x="428433" y="946445"/>
          <a:ext cx="631233" cy="6312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2770"/>
              <a:lumOff val="7112"/>
              <a:alphaOff val="0"/>
            </a:schemeClr>
          </a:solidFill>
          <a:prstDash val="solid"/>
        </a:ln>
        <a:effectLst/>
      </dsp:spPr>
      <dsp:style>
        <a:lnRef idx="1">
          <a:scrgbClr r="0" g="0" b="0"/>
        </a:lnRef>
        <a:fillRef idx="2">
          <a:scrgbClr r="0" g="0" b="0"/>
        </a:fillRef>
        <a:effectRef idx="0">
          <a:scrgbClr r="0" g="0" b="0"/>
        </a:effectRef>
        <a:fontRef idx="minor"/>
      </dsp:style>
    </dsp:sp>
    <dsp:sp modelId="{7B68BE9D-797B-3A45-8E24-F4BA8A2F325D}">
      <dsp:nvSpPr>
        <dsp:cNvPr id="0" name=""/>
        <dsp:cNvSpPr/>
      </dsp:nvSpPr>
      <dsp:spPr>
        <a:xfrm>
          <a:off x="855111" y="1766806"/>
          <a:ext cx="7281603" cy="504986"/>
        </a:xfrm>
        <a:prstGeom prst="rect">
          <a:avLst/>
        </a:prstGeom>
        <a:gradFill rotWithShape="0">
          <a:gsLst>
            <a:gs pos="0">
              <a:schemeClr val="accent2">
                <a:shade val="80000"/>
                <a:hueOff val="0"/>
                <a:satOff val="-5541"/>
                <a:lumOff val="14224"/>
                <a:alphaOff val="0"/>
                <a:tint val="50000"/>
                <a:satMod val="300000"/>
              </a:schemeClr>
            </a:gs>
            <a:gs pos="35000">
              <a:schemeClr val="accent2">
                <a:shade val="80000"/>
                <a:hueOff val="0"/>
                <a:satOff val="-5541"/>
                <a:lumOff val="14224"/>
                <a:alphaOff val="0"/>
                <a:tint val="37000"/>
                <a:satMod val="300000"/>
              </a:schemeClr>
            </a:gs>
            <a:gs pos="100000">
              <a:schemeClr val="accent2">
                <a:shade val="80000"/>
                <a:hueOff val="0"/>
                <a:satOff val="-5541"/>
                <a:lumOff val="142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8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Empirical evidence: CA research on L2 interactional competence</a:t>
          </a:r>
          <a:endParaRPr lang="it-IT" sz="1800" b="0" kern="1200" dirty="0"/>
        </a:p>
      </dsp:txBody>
      <dsp:txXfrm>
        <a:off x="855111" y="1766806"/>
        <a:ext cx="7281603" cy="504986"/>
      </dsp:txXfrm>
    </dsp:sp>
    <dsp:sp modelId="{A4A2A1F1-0E7C-4C47-9EAA-938339590496}">
      <dsp:nvSpPr>
        <dsp:cNvPr id="0" name=""/>
        <dsp:cNvSpPr/>
      </dsp:nvSpPr>
      <dsp:spPr>
        <a:xfrm>
          <a:off x="539494" y="1703683"/>
          <a:ext cx="631233" cy="6312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5541"/>
              <a:lumOff val="14224"/>
              <a:alphaOff val="0"/>
            </a:schemeClr>
          </a:solidFill>
          <a:prstDash val="solid"/>
        </a:ln>
        <a:effectLst/>
      </dsp:spPr>
      <dsp:style>
        <a:lnRef idx="1">
          <a:scrgbClr r="0" g="0" b="0"/>
        </a:lnRef>
        <a:fillRef idx="2">
          <a:scrgbClr r="0" g="0" b="0"/>
        </a:fillRef>
        <a:effectRef idx="0">
          <a:scrgbClr r="0" g="0" b="0"/>
        </a:effectRef>
        <a:fontRef idx="minor"/>
      </dsp:style>
    </dsp:sp>
    <dsp:sp modelId="{AC76F8F0-818C-6B43-B182-77A153341772}">
      <dsp:nvSpPr>
        <dsp:cNvPr id="0" name=""/>
        <dsp:cNvSpPr/>
      </dsp:nvSpPr>
      <dsp:spPr>
        <a:xfrm>
          <a:off x="744049" y="2524044"/>
          <a:ext cx="7392664" cy="504986"/>
        </a:xfrm>
        <a:prstGeom prst="rect">
          <a:avLst/>
        </a:prstGeom>
        <a:gradFill rotWithShape="0">
          <a:gsLst>
            <a:gs pos="0">
              <a:schemeClr val="accent2">
                <a:shade val="80000"/>
                <a:hueOff val="0"/>
                <a:satOff val="-8311"/>
                <a:lumOff val="21337"/>
                <a:alphaOff val="0"/>
                <a:tint val="50000"/>
                <a:satMod val="300000"/>
              </a:schemeClr>
            </a:gs>
            <a:gs pos="35000">
              <a:schemeClr val="accent2">
                <a:shade val="80000"/>
                <a:hueOff val="0"/>
                <a:satOff val="-8311"/>
                <a:lumOff val="21337"/>
                <a:alphaOff val="0"/>
                <a:tint val="37000"/>
                <a:satMod val="300000"/>
              </a:schemeClr>
            </a:gs>
            <a:gs pos="100000">
              <a:schemeClr val="accent2">
                <a:shade val="80000"/>
                <a:hueOff val="0"/>
                <a:satOff val="-8311"/>
                <a:lumOff val="213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8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A survey of Italian Language Teachers</a:t>
          </a:r>
          <a:endParaRPr lang="it-IT" sz="1800" b="0" kern="1200" dirty="0"/>
        </a:p>
      </dsp:txBody>
      <dsp:txXfrm>
        <a:off x="744049" y="2524044"/>
        <a:ext cx="7392664" cy="504986"/>
      </dsp:txXfrm>
    </dsp:sp>
    <dsp:sp modelId="{DF2E804C-BADA-CD4C-8FDC-B87E9C4E7733}">
      <dsp:nvSpPr>
        <dsp:cNvPr id="0" name=""/>
        <dsp:cNvSpPr/>
      </dsp:nvSpPr>
      <dsp:spPr>
        <a:xfrm>
          <a:off x="428433" y="2460920"/>
          <a:ext cx="631233" cy="6312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8311"/>
              <a:lumOff val="21337"/>
              <a:alphaOff val="0"/>
            </a:schemeClr>
          </a:solidFill>
          <a:prstDash val="solid"/>
        </a:ln>
        <a:effectLst/>
      </dsp:spPr>
      <dsp:style>
        <a:lnRef idx="1">
          <a:scrgbClr r="0" g="0" b="0"/>
        </a:lnRef>
        <a:fillRef idx="2">
          <a:scrgbClr r="0" g="0" b="0"/>
        </a:fillRef>
        <a:effectRef idx="0">
          <a:scrgbClr r="0" g="0" b="0"/>
        </a:effectRef>
        <a:fontRef idx="minor"/>
      </dsp:style>
    </dsp:sp>
    <dsp:sp modelId="{F86AD0E9-F331-D14A-9AC4-C98F4742B78D}">
      <dsp:nvSpPr>
        <dsp:cNvPr id="0" name=""/>
        <dsp:cNvSpPr/>
      </dsp:nvSpPr>
      <dsp:spPr>
        <a:xfrm>
          <a:off x="382191" y="3281281"/>
          <a:ext cx="7754523" cy="504986"/>
        </a:xfrm>
        <a:prstGeom prst="rect">
          <a:avLst/>
        </a:prstGeom>
        <a:gradFill rotWithShape="0">
          <a:gsLst>
            <a:gs pos="0">
              <a:schemeClr val="accent2">
                <a:shade val="80000"/>
                <a:hueOff val="0"/>
                <a:satOff val="-11081"/>
                <a:lumOff val="28449"/>
                <a:alphaOff val="0"/>
                <a:tint val="50000"/>
                <a:satMod val="300000"/>
              </a:schemeClr>
            </a:gs>
            <a:gs pos="35000">
              <a:schemeClr val="accent2">
                <a:shade val="80000"/>
                <a:hueOff val="0"/>
                <a:satOff val="-11081"/>
                <a:lumOff val="28449"/>
                <a:alphaOff val="0"/>
                <a:tint val="37000"/>
                <a:satMod val="300000"/>
              </a:schemeClr>
            </a:gs>
            <a:gs pos="100000">
              <a:schemeClr val="accent2">
                <a:shade val="80000"/>
                <a:hueOff val="0"/>
                <a:satOff val="-11081"/>
                <a:lumOff val="284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833" tIns="45720" rIns="45720" bIns="45720" numCol="1" spcCol="1270" anchor="ctr" anchorCtr="0">
          <a:noAutofit/>
        </a:bodyPr>
        <a:lstStyle/>
        <a:p>
          <a:pPr marL="0" lvl="0" indent="0" algn="l" defTabSz="800100">
            <a:lnSpc>
              <a:spcPct val="90000"/>
            </a:lnSpc>
            <a:spcBef>
              <a:spcPct val="0"/>
            </a:spcBef>
            <a:spcAft>
              <a:spcPct val="35000"/>
            </a:spcAft>
            <a:buNone/>
          </a:pPr>
          <a:r>
            <a:rPr lang="it-IT" sz="1800" b="0" kern="1200" dirty="0" err="1"/>
            <a:t>Final</a:t>
          </a:r>
          <a:r>
            <a:rPr lang="it-IT" sz="1800" b="0" kern="1200" dirty="0"/>
            <a:t> </a:t>
          </a:r>
          <a:r>
            <a:rPr lang="it-IT" sz="1800" b="0" kern="1200" dirty="0" err="1"/>
            <a:t>considerations</a:t>
          </a:r>
          <a:endParaRPr lang="it-IT" sz="1800" b="0" kern="1200" dirty="0"/>
        </a:p>
      </dsp:txBody>
      <dsp:txXfrm>
        <a:off x="382191" y="3281281"/>
        <a:ext cx="7754523" cy="504986"/>
      </dsp:txXfrm>
    </dsp:sp>
    <dsp:sp modelId="{D5038D2F-6987-3F41-AF2C-0A2891D9534B}">
      <dsp:nvSpPr>
        <dsp:cNvPr id="0" name=""/>
        <dsp:cNvSpPr/>
      </dsp:nvSpPr>
      <dsp:spPr>
        <a:xfrm>
          <a:off x="66574" y="3218158"/>
          <a:ext cx="631233" cy="63123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11081"/>
              <a:lumOff val="2844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90C8D-08A2-5148-A57C-5EF5E9DAA565}">
      <dsp:nvSpPr>
        <dsp:cNvPr id="0" name=""/>
        <dsp:cNvSpPr/>
      </dsp:nvSpPr>
      <dsp:spPr>
        <a:xfrm>
          <a:off x="2559" y="183303"/>
          <a:ext cx="2495847" cy="6599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dirty="0" err="1"/>
            <a:t>Enhance</a:t>
          </a:r>
          <a:r>
            <a:rPr lang="it-IT" sz="1900" kern="1200" dirty="0"/>
            <a:t> </a:t>
          </a:r>
          <a:r>
            <a:rPr lang="it-IT" sz="1900" kern="1200" dirty="0" err="1"/>
            <a:t>student</a:t>
          </a:r>
          <a:r>
            <a:rPr lang="it-IT" sz="1900" kern="1200" dirty="0"/>
            <a:t> engagement</a:t>
          </a:r>
        </a:p>
      </dsp:txBody>
      <dsp:txXfrm>
        <a:off x="2559" y="183303"/>
        <a:ext cx="2495847" cy="659984"/>
      </dsp:txXfrm>
    </dsp:sp>
    <dsp:sp modelId="{C4A6FA8A-C178-4646-BE3F-E9BACCD94A42}">
      <dsp:nvSpPr>
        <dsp:cNvPr id="0" name=""/>
        <dsp:cNvSpPr/>
      </dsp:nvSpPr>
      <dsp:spPr>
        <a:xfrm>
          <a:off x="2559" y="843287"/>
          <a:ext cx="2495847" cy="20976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err="1"/>
            <a:t>Request</a:t>
          </a:r>
          <a:r>
            <a:rPr lang="it-IT" sz="1900" kern="1200" dirty="0"/>
            <a:t> to turn on the webcam and "show </a:t>
          </a:r>
          <a:r>
            <a:rPr lang="it-IT" sz="1900" kern="1200" dirty="0" err="1"/>
            <a:t>themselves</a:t>
          </a:r>
          <a:r>
            <a:rPr lang="it-IT" sz="1900" kern="1200" dirty="0"/>
            <a:t>"</a:t>
          </a:r>
        </a:p>
      </dsp:txBody>
      <dsp:txXfrm>
        <a:off x="2559" y="843287"/>
        <a:ext cx="2495847" cy="2097608"/>
      </dsp:txXfrm>
    </dsp:sp>
    <dsp:sp modelId="{5C2F28A0-1A6C-3C4A-9DA7-8C16D6FD827F}">
      <dsp:nvSpPr>
        <dsp:cNvPr id="0" name=""/>
        <dsp:cNvSpPr/>
      </dsp:nvSpPr>
      <dsp:spPr>
        <a:xfrm>
          <a:off x="2847826" y="183303"/>
          <a:ext cx="2495847" cy="6599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dirty="0"/>
            <a:t>Solutions </a:t>
          </a:r>
          <a:r>
            <a:rPr lang="it-IT" sz="1900" kern="1200" dirty="0" err="1"/>
            <a:t>related</a:t>
          </a:r>
          <a:r>
            <a:rPr lang="it-IT" sz="1900" kern="1200" dirty="0"/>
            <a:t> to </a:t>
          </a:r>
          <a:r>
            <a:rPr lang="it-IT" sz="1900" kern="1200" dirty="0" err="1"/>
            <a:t>technology</a:t>
          </a:r>
          <a:endParaRPr lang="it-IT" sz="1900" kern="1200" dirty="0"/>
        </a:p>
      </dsp:txBody>
      <dsp:txXfrm>
        <a:off x="2847826" y="183303"/>
        <a:ext cx="2495847" cy="659984"/>
      </dsp:txXfrm>
    </dsp:sp>
    <dsp:sp modelId="{E31974F9-71A3-7848-B5CD-6A29C2659EB7}">
      <dsp:nvSpPr>
        <dsp:cNvPr id="0" name=""/>
        <dsp:cNvSpPr/>
      </dsp:nvSpPr>
      <dsp:spPr>
        <a:xfrm>
          <a:off x="2847826" y="843287"/>
          <a:ext cx="2495847" cy="20976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a:t>Use </a:t>
          </a:r>
          <a:r>
            <a:rPr lang="it-IT" sz="1900" kern="1200" dirty="0" err="1"/>
            <a:t>what</a:t>
          </a:r>
          <a:r>
            <a:rPr lang="it-IT" sz="1900" kern="1200" dirty="0"/>
            <a:t> </a:t>
          </a:r>
          <a:r>
            <a:rPr lang="it-IT" sz="1900" kern="1200" dirty="0" err="1"/>
            <a:t>you</a:t>
          </a:r>
          <a:r>
            <a:rPr lang="it-IT" sz="1900" kern="1200" dirty="0"/>
            <a:t> are </a:t>
          </a:r>
          <a:r>
            <a:rPr lang="it-IT" sz="1900" kern="1200" dirty="0" err="1"/>
            <a:t>sure</a:t>
          </a:r>
          <a:r>
            <a:rPr lang="it-IT" sz="1900" kern="1200" dirty="0"/>
            <a:t> of (</a:t>
          </a:r>
          <a:r>
            <a:rPr lang="it-IT" sz="1900" kern="1200" dirty="0" err="1"/>
            <a:t>avoid</a:t>
          </a:r>
          <a:r>
            <a:rPr lang="it-IT" sz="1900" kern="1200" dirty="0"/>
            <a:t> innovative </a:t>
          </a:r>
          <a:r>
            <a:rPr lang="it-IT" sz="1900" kern="1200" dirty="0" err="1"/>
            <a:t>methods</a:t>
          </a:r>
          <a:r>
            <a:rPr lang="it-IT" sz="1900" kern="1200" dirty="0"/>
            <a:t> and </a:t>
          </a:r>
          <a:r>
            <a:rPr lang="it-IT" sz="1900" kern="1200" dirty="0" err="1"/>
            <a:t>techniques</a:t>
          </a:r>
          <a:r>
            <a:rPr lang="it-IT" sz="1900" kern="1200" dirty="0"/>
            <a:t>)</a:t>
          </a:r>
        </a:p>
        <a:p>
          <a:pPr marL="171450" lvl="1" indent="-171450" algn="l" defTabSz="844550">
            <a:lnSpc>
              <a:spcPct val="90000"/>
            </a:lnSpc>
            <a:spcBef>
              <a:spcPct val="0"/>
            </a:spcBef>
            <a:spcAft>
              <a:spcPct val="15000"/>
            </a:spcAft>
            <a:buChar char="•"/>
          </a:pPr>
          <a:r>
            <a:rPr lang="it-IT" sz="1900" kern="1200" dirty="0" err="1"/>
            <a:t>Contact</a:t>
          </a:r>
          <a:r>
            <a:rPr lang="it-IT" sz="1900" kern="1200" dirty="0"/>
            <a:t> a </a:t>
          </a:r>
          <a:r>
            <a:rPr lang="it-IT" sz="1900" kern="1200" dirty="0" err="1"/>
            <a:t>technician</a:t>
          </a:r>
          <a:r>
            <a:rPr lang="it-IT" sz="1900" kern="1200" dirty="0"/>
            <a:t> or </a:t>
          </a:r>
          <a:r>
            <a:rPr lang="it-IT" sz="1900" kern="1200" dirty="0" err="1"/>
            <a:t>colleagues</a:t>
          </a:r>
          <a:endParaRPr lang="it-IT" sz="1900" kern="1200" dirty="0"/>
        </a:p>
      </dsp:txBody>
      <dsp:txXfrm>
        <a:off x="2847826" y="843287"/>
        <a:ext cx="2495847" cy="2097608"/>
      </dsp:txXfrm>
    </dsp:sp>
    <dsp:sp modelId="{628E937C-0405-6A4E-AA8A-694334700261}">
      <dsp:nvSpPr>
        <dsp:cNvPr id="0" name=""/>
        <dsp:cNvSpPr/>
      </dsp:nvSpPr>
      <dsp:spPr>
        <a:xfrm>
          <a:off x="5693092" y="183303"/>
          <a:ext cx="2495847" cy="6599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a:t>Solutions related to methodology</a:t>
          </a:r>
          <a:endParaRPr lang="it-IT" sz="1900" kern="1200" dirty="0"/>
        </a:p>
      </dsp:txBody>
      <dsp:txXfrm>
        <a:off x="5693092" y="183303"/>
        <a:ext cx="2495847" cy="659984"/>
      </dsp:txXfrm>
    </dsp:sp>
    <dsp:sp modelId="{CD00330C-CACA-8E4F-BACD-FC51D15FE225}">
      <dsp:nvSpPr>
        <dsp:cNvPr id="0" name=""/>
        <dsp:cNvSpPr/>
      </dsp:nvSpPr>
      <dsp:spPr>
        <a:xfrm>
          <a:off x="5693092" y="843287"/>
          <a:ext cx="2495847" cy="20976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err="1"/>
            <a:t>Specific</a:t>
          </a:r>
          <a:r>
            <a:rPr lang="it-IT" sz="1900" kern="1200" dirty="0"/>
            <a:t> </a:t>
          </a:r>
          <a:r>
            <a:rPr lang="it-IT" sz="1900" kern="1200" dirty="0" err="1"/>
            <a:t>methods</a:t>
          </a:r>
          <a:r>
            <a:rPr lang="it-IT" sz="1900" kern="1200" dirty="0"/>
            <a:t>, </a:t>
          </a:r>
          <a:r>
            <a:rPr lang="it-IT" sz="1900" kern="1200" dirty="0" err="1"/>
            <a:t>such</a:t>
          </a:r>
          <a:r>
            <a:rPr lang="it-IT" sz="1900" kern="1200" dirty="0"/>
            <a:t> </a:t>
          </a:r>
          <a:r>
            <a:rPr lang="it-IT" sz="1900" kern="1200" dirty="0" err="1"/>
            <a:t>as</a:t>
          </a:r>
          <a:r>
            <a:rPr lang="it-IT" sz="1900" kern="1200" dirty="0"/>
            <a:t> </a:t>
          </a:r>
          <a:r>
            <a:rPr lang="it-IT" sz="1900" i="1" kern="1200" dirty="0" err="1"/>
            <a:t>flipped</a:t>
          </a:r>
          <a:r>
            <a:rPr lang="it-IT" sz="1900" i="1" kern="1200" dirty="0"/>
            <a:t> </a:t>
          </a:r>
          <a:r>
            <a:rPr lang="it-IT" sz="1900" i="1" kern="1200" dirty="0" err="1"/>
            <a:t>classroom</a:t>
          </a:r>
          <a:endParaRPr lang="it-IT" sz="1900" kern="1200" dirty="0"/>
        </a:p>
      </dsp:txBody>
      <dsp:txXfrm>
        <a:off x="5693092" y="843287"/>
        <a:ext cx="2495847" cy="20976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48B9C-AC0D-E749-9AC0-9BE2B6DF5B5A}">
      <dsp:nvSpPr>
        <dsp:cNvPr id="0" name=""/>
        <dsp:cNvSpPr/>
      </dsp:nvSpPr>
      <dsp:spPr>
        <a:xfrm>
          <a:off x="685974" y="1016"/>
          <a:ext cx="2992584" cy="1471910"/>
        </a:xfrm>
        <a:prstGeom prst="ellipse">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it-IT" sz="1300" kern="1200" dirty="0"/>
            <a:t>Online </a:t>
          </a:r>
          <a:r>
            <a:rPr lang="it-IT" sz="1300" kern="1200" dirty="0" err="1"/>
            <a:t>environment</a:t>
          </a:r>
          <a:r>
            <a:rPr lang="it-IT" sz="1300" kern="1200" dirty="0"/>
            <a:t> management </a:t>
          </a:r>
          <a:r>
            <a:rPr lang="it-IT" sz="1300" kern="1200" dirty="0" err="1"/>
            <a:t>competences</a:t>
          </a:r>
          <a:endParaRPr lang="it-IT" sz="1300" kern="1200" dirty="0"/>
        </a:p>
        <a:p>
          <a:pPr marL="57150" lvl="1" indent="-57150" algn="l" defTabSz="444500">
            <a:lnSpc>
              <a:spcPct val="90000"/>
            </a:lnSpc>
            <a:spcBef>
              <a:spcPct val="0"/>
            </a:spcBef>
            <a:spcAft>
              <a:spcPct val="15000"/>
            </a:spcAft>
            <a:buChar char="•"/>
          </a:pPr>
          <a:r>
            <a:rPr lang="it-IT" sz="1000" kern="1200" dirty="0"/>
            <a:t>Technical know-how (for ex. </a:t>
          </a:r>
          <a:r>
            <a:rPr lang="it-IT" sz="1000" kern="1200" dirty="0" err="1"/>
            <a:t>breakout</a:t>
          </a:r>
          <a:r>
            <a:rPr lang="it-IT" sz="1000" kern="1200" dirty="0"/>
            <a:t> rooms)</a:t>
          </a:r>
        </a:p>
        <a:p>
          <a:pPr marL="57150" lvl="1" indent="-57150" algn="l" defTabSz="444500">
            <a:lnSpc>
              <a:spcPct val="90000"/>
            </a:lnSpc>
            <a:spcBef>
              <a:spcPct val="0"/>
            </a:spcBef>
            <a:spcAft>
              <a:spcPct val="15000"/>
            </a:spcAft>
            <a:buChar char="•"/>
          </a:pPr>
          <a:r>
            <a:rPr lang="it-IT" sz="1000" kern="1200" dirty="0"/>
            <a:t>Use of </a:t>
          </a:r>
          <a:r>
            <a:rPr lang="it-IT" sz="1000" kern="1200" dirty="0" err="1"/>
            <a:t>methodologically</a:t>
          </a:r>
          <a:r>
            <a:rPr lang="it-IT" sz="1000" kern="1200" dirty="0"/>
            <a:t> appropriate </a:t>
          </a:r>
          <a:r>
            <a:rPr lang="it-IT" sz="1000" kern="1200" dirty="0" err="1"/>
            <a:t>teaching</a:t>
          </a:r>
          <a:r>
            <a:rPr lang="it-IT" sz="1000" kern="1200" dirty="0"/>
            <a:t> </a:t>
          </a:r>
          <a:r>
            <a:rPr lang="it-IT" sz="1000" kern="1200" dirty="0" err="1"/>
            <a:t>practices</a:t>
          </a:r>
          <a:r>
            <a:rPr lang="it-IT" sz="1000" kern="1200" dirty="0"/>
            <a:t> (for ex. </a:t>
          </a:r>
          <a:r>
            <a:rPr lang="it-IT" sz="1000" kern="1200" dirty="0" err="1"/>
            <a:t>tasks</a:t>
          </a:r>
          <a:r>
            <a:rPr lang="it-IT" sz="1000" kern="1200" dirty="0"/>
            <a:t>)</a:t>
          </a:r>
        </a:p>
      </dsp:txBody>
      <dsp:txXfrm>
        <a:off x="1124228" y="216572"/>
        <a:ext cx="2116076" cy="1040798"/>
      </dsp:txXfrm>
    </dsp:sp>
    <dsp:sp modelId="{B2687D93-F94C-B642-8B3B-5B2B3AF42DB9}">
      <dsp:nvSpPr>
        <dsp:cNvPr id="0" name=""/>
        <dsp:cNvSpPr/>
      </dsp:nvSpPr>
      <dsp:spPr>
        <a:xfrm>
          <a:off x="1755412" y="1592446"/>
          <a:ext cx="853707" cy="853707"/>
        </a:xfrm>
        <a:prstGeom prst="mathPlus">
          <a:avLst/>
        </a:prstGeom>
        <a:gradFill rotWithShape="0">
          <a:gsLst>
            <a:gs pos="0">
              <a:schemeClr val="accent2">
                <a:shade val="90000"/>
                <a:hueOff val="0"/>
                <a:satOff val="0"/>
                <a:lumOff val="0"/>
                <a:alphaOff val="0"/>
                <a:tint val="50000"/>
                <a:satMod val="300000"/>
              </a:schemeClr>
            </a:gs>
            <a:gs pos="35000">
              <a:schemeClr val="accent2">
                <a:shade val="90000"/>
                <a:hueOff val="0"/>
                <a:satOff val="0"/>
                <a:lumOff val="0"/>
                <a:alphaOff val="0"/>
                <a:tint val="37000"/>
                <a:satMod val="300000"/>
              </a:schemeClr>
            </a:gs>
            <a:gs pos="100000">
              <a:schemeClr val="accent2">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1868571" y="1918904"/>
        <a:ext cx="627389" cy="200791"/>
      </dsp:txXfrm>
    </dsp:sp>
    <dsp:sp modelId="{E10485C9-2154-CD47-9B37-02B50436AD58}">
      <dsp:nvSpPr>
        <dsp:cNvPr id="0" name=""/>
        <dsp:cNvSpPr/>
      </dsp:nvSpPr>
      <dsp:spPr>
        <a:xfrm>
          <a:off x="654225" y="2565673"/>
          <a:ext cx="3056082" cy="1471910"/>
        </a:xfrm>
        <a:prstGeom prst="ellipse">
          <a:avLst/>
        </a:prstGeom>
        <a:gradFill rotWithShape="0">
          <a:gsLst>
            <a:gs pos="0">
              <a:schemeClr val="accent2">
                <a:shade val="80000"/>
                <a:hueOff val="0"/>
                <a:satOff val="-5541"/>
                <a:lumOff val="14224"/>
                <a:alphaOff val="0"/>
                <a:tint val="50000"/>
                <a:satMod val="300000"/>
              </a:schemeClr>
            </a:gs>
            <a:gs pos="35000">
              <a:schemeClr val="accent2">
                <a:shade val="80000"/>
                <a:hueOff val="0"/>
                <a:satOff val="-5541"/>
                <a:lumOff val="14224"/>
                <a:alphaOff val="0"/>
                <a:tint val="37000"/>
                <a:satMod val="300000"/>
              </a:schemeClr>
            </a:gs>
            <a:gs pos="100000">
              <a:schemeClr val="accent2">
                <a:shade val="80000"/>
                <a:hueOff val="0"/>
                <a:satOff val="-5541"/>
                <a:lumOff val="142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it-IT" sz="1300" kern="1200" dirty="0"/>
            <a:t>Online </a:t>
          </a:r>
          <a:r>
            <a:rPr lang="it-IT" sz="1300" kern="1200" dirty="0" err="1"/>
            <a:t>teacher</a:t>
          </a:r>
          <a:r>
            <a:rPr lang="it-IT" sz="1300" kern="1200" dirty="0"/>
            <a:t> </a:t>
          </a:r>
          <a:r>
            <a:rPr lang="it-IT" sz="1300" kern="1200" dirty="0" err="1"/>
            <a:t>interactional</a:t>
          </a:r>
          <a:r>
            <a:rPr lang="it-IT" sz="1300" kern="1200" dirty="0"/>
            <a:t> </a:t>
          </a:r>
          <a:r>
            <a:rPr lang="it-IT" sz="1300" kern="1200" dirty="0" err="1"/>
            <a:t>competences</a:t>
          </a:r>
          <a:endParaRPr lang="it-IT" sz="1300" kern="1200" dirty="0"/>
        </a:p>
        <a:p>
          <a:pPr marL="57150" lvl="1" indent="-57150" algn="l" defTabSz="444500">
            <a:lnSpc>
              <a:spcPct val="90000"/>
            </a:lnSpc>
            <a:spcBef>
              <a:spcPct val="0"/>
            </a:spcBef>
            <a:spcAft>
              <a:spcPct val="15000"/>
            </a:spcAft>
            <a:buChar char="•"/>
          </a:pPr>
          <a:r>
            <a:rPr lang="it-IT" sz="1000" kern="1200" dirty="0"/>
            <a:t>Reduce </a:t>
          </a:r>
          <a:r>
            <a:rPr lang="it-IT" sz="1000" kern="1200" dirty="0" err="1"/>
            <a:t>teacher</a:t>
          </a:r>
          <a:r>
            <a:rPr lang="it-IT" sz="1000" kern="1200" dirty="0"/>
            <a:t> </a:t>
          </a:r>
          <a:r>
            <a:rPr lang="it-IT" sz="1000" kern="1200" dirty="0" err="1"/>
            <a:t>talking</a:t>
          </a:r>
          <a:r>
            <a:rPr lang="it-IT" sz="1000" kern="1200" dirty="0"/>
            <a:t> time</a:t>
          </a:r>
        </a:p>
        <a:p>
          <a:pPr marL="57150" lvl="1" indent="-57150" algn="l" defTabSz="444500">
            <a:lnSpc>
              <a:spcPct val="90000"/>
            </a:lnSpc>
            <a:spcBef>
              <a:spcPct val="0"/>
            </a:spcBef>
            <a:spcAft>
              <a:spcPct val="15000"/>
            </a:spcAft>
            <a:buChar char="•"/>
          </a:pPr>
          <a:r>
            <a:rPr lang="it-IT" sz="1000" kern="1200" dirty="0" err="1"/>
            <a:t>Establish</a:t>
          </a:r>
          <a:r>
            <a:rPr lang="it-IT" sz="1000" kern="1200" dirty="0"/>
            <a:t> </a:t>
          </a:r>
          <a:r>
            <a:rPr lang="it-IT" sz="1000" kern="1200" dirty="0" err="1"/>
            <a:t>modes</a:t>
          </a:r>
          <a:r>
            <a:rPr lang="it-IT" sz="1000" kern="1200" dirty="0"/>
            <a:t> and </a:t>
          </a:r>
          <a:r>
            <a:rPr lang="it-IT" sz="1000" kern="1200" dirty="0" err="1"/>
            <a:t>rules</a:t>
          </a:r>
          <a:r>
            <a:rPr lang="it-IT" sz="1000" kern="1200" dirty="0"/>
            <a:t> for </a:t>
          </a:r>
          <a:r>
            <a:rPr lang="it-IT" sz="1000" kern="1200" dirty="0" err="1"/>
            <a:t>interacting</a:t>
          </a:r>
          <a:endParaRPr lang="it-IT" sz="1000" kern="1200" dirty="0"/>
        </a:p>
      </dsp:txBody>
      <dsp:txXfrm>
        <a:off x="1101778" y="2781229"/>
        <a:ext cx="2160976" cy="1040798"/>
      </dsp:txXfrm>
    </dsp:sp>
    <dsp:sp modelId="{D5E2EC16-D095-8540-9D57-849E2958F8F7}">
      <dsp:nvSpPr>
        <dsp:cNvPr id="0" name=""/>
        <dsp:cNvSpPr/>
      </dsp:nvSpPr>
      <dsp:spPr>
        <a:xfrm>
          <a:off x="3931094" y="1745524"/>
          <a:ext cx="468067" cy="547550"/>
        </a:xfrm>
        <a:prstGeom prst="rightArrow">
          <a:avLst>
            <a:gd name="adj1" fmla="val 60000"/>
            <a:gd name="adj2" fmla="val 50000"/>
          </a:avLst>
        </a:prstGeom>
        <a:gradFill rotWithShape="0">
          <a:gsLst>
            <a:gs pos="0">
              <a:schemeClr val="accent2">
                <a:shade val="90000"/>
                <a:hueOff val="0"/>
                <a:satOff val="-10729"/>
                <a:lumOff val="25905"/>
                <a:alphaOff val="0"/>
                <a:tint val="50000"/>
                <a:satMod val="300000"/>
              </a:schemeClr>
            </a:gs>
            <a:gs pos="35000">
              <a:schemeClr val="accent2">
                <a:shade val="90000"/>
                <a:hueOff val="0"/>
                <a:satOff val="-10729"/>
                <a:lumOff val="25905"/>
                <a:alphaOff val="0"/>
                <a:tint val="37000"/>
                <a:satMod val="300000"/>
              </a:schemeClr>
            </a:gs>
            <a:gs pos="100000">
              <a:schemeClr val="accent2">
                <a:shade val="90000"/>
                <a:hueOff val="0"/>
                <a:satOff val="-10729"/>
                <a:lumOff val="2590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3931094" y="1855034"/>
        <a:ext cx="327647" cy="328530"/>
      </dsp:txXfrm>
    </dsp:sp>
    <dsp:sp modelId="{B24699FD-BC4C-314B-B1D0-CE863E2FCF95}">
      <dsp:nvSpPr>
        <dsp:cNvPr id="0" name=""/>
        <dsp:cNvSpPr/>
      </dsp:nvSpPr>
      <dsp:spPr>
        <a:xfrm>
          <a:off x="4593454" y="547389"/>
          <a:ext cx="2943820" cy="2943820"/>
        </a:xfrm>
        <a:prstGeom prst="ellipse">
          <a:avLst/>
        </a:prstGeom>
        <a:gradFill rotWithShape="0">
          <a:gsLst>
            <a:gs pos="0">
              <a:schemeClr val="accent2">
                <a:shade val="80000"/>
                <a:hueOff val="0"/>
                <a:satOff val="-11081"/>
                <a:lumOff val="28449"/>
                <a:alphaOff val="0"/>
                <a:tint val="50000"/>
                <a:satMod val="300000"/>
              </a:schemeClr>
            </a:gs>
            <a:gs pos="35000">
              <a:schemeClr val="accent2">
                <a:shade val="80000"/>
                <a:hueOff val="0"/>
                <a:satOff val="-11081"/>
                <a:lumOff val="28449"/>
                <a:alphaOff val="0"/>
                <a:tint val="37000"/>
                <a:satMod val="300000"/>
              </a:schemeClr>
            </a:gs>
            <a:gs pos="100000">
              <a:schemeClr val="accent2">
                <a:shade val="80000"/>
                <a:hueOff val="0"/>
                <a:satOff val="-11081"/>
                <a:lumOff val="284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it-IT" sz="2600" kern="1200" dirty="0"/>
            <a:t>Development of </a:t>
          </a:r>
          <a:r>
            <a:rPr lang="it-IT" sz="2600" kern="1200" dirty="0" err="1"/>
            <a:t>learners</a:t>
          </a:r>
          <a:r>
            <a:rPr lang="it-IT" sz="2600" kern="1200" dirty="0"/>
            <a:t>' </a:t>
          </a:r>
          <a:r>
            <a:rPr lang="it-IT" sz="2600" kern="1200" dirty="0" err="1"/>
            <a:t>interactional</a:t>
          </a:r>
          <a:r>
            <a:rPr lang="it-IT" sz="2600" kern="1200" dirty="0"/>
            <a:t> </a:t>
          </a:r>
          <a:r>
            <a:rPr lang="it-IT" sz="2600" kern="1200" dirty="0" err="1"/>
            <a:t>competence</a:t>
          </a:r>
          <a:r>
            <a:rPr lang="it-IT" sz="2600" kern="1200" dirty="0"/>
            <a:t> online</a:t>
          </a:r>
        </a:p>
      </dsp:txBody>
      <dsp:txXfrm>
        <a:off x="5024566" y="978501"/>
        <a:ext cx="2081596" cy="2081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D190-DBEC-0044-88A4-9FF9B32DB614}">
      <dsp:nvSpPr>
        <dsp:cNvPr id="0" name=""/>
        <dsp:cNvSpPr/>
      </dsp:nvSpPr>
      <dsp:spPr>
        <a:xfrm>
          <a:off x="7199" y="1010611"/>
          <a:ext cx="2151868" cy="201737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err="1"/>
            <a:t>Hymes</a:t>
          </a:r>
          <a:r>
            <a:rPr lang="it-IT" sz="1800" kern="1200" dirty="0"/>
            <a:t> (1972)</a:t>
          </a:r>
        </a:p>
        <a:p>
          <a:pPr marL="0" lvl="0" indent="0" algn="ctr" defTabSz="800100">
            <a:lnSpc>
              <a:spcPct val="90000"/>
            </a:lnSpc>
            <a:spcBef>
              <a:spcPct val="0"/>
            </a:spcBef>
            <a:spcAft>
              <a:spcPct val="35000"/>
            </a:spcAft>
            <a:buNone/>
          </a:pPr>
          <a:r>
            <a:rPr lang="it-IT" sz="1800" kern="1200" dirty="0"/>
            <a:t>CC </a:t>
          </a:r>
          <a:r>
            <a:rPr lang="it-IT" sz="1800" kern="1200" dirty="0" err="1"/>
            <a:t>were</a:t>
          </a:r>
          <a:r>
            <a:rPr lang="it-IT" sz="1800" kern="1200" dirty="0"/>
            <a:t> </a:t>
          </a:r>
          <a:r>
            <a:rPr lang="it-IT" sz="1800" kern="1200" dirty="0" err="1"/>
            <a:t>considered</a:t>
          </a:r>
          <a:r>
            <a:rPr lang="it-IT" sz="1800" kern="1200" dirty="0"/>
            <a:t> </a:t>
          </a:r>
          <a:r>
            <a:rPr lang="it-IT" sz="1800" kern="1200" dirty="0" err="1"/>
            <a:t>statically</a:t>
          </a:r>
          <a:r>
            <a:rPr lang="it-IT" sz="1800" kern="1200" dirty="0"/>
            <a:t>, </a:t>
          </a:r>
          <a:r>
            <a:rPr lang="it-IT" sz="1800" kern="1200" dirty="0" err="1"/>
            <a:t>as</a:t>
          </a:r>
          <a:r>
            <a:rPr lang="it-IT" sz="1800" kern="1200" dirty="0"/>
            <a:t> cognitive </a:t>
          </a:r>
          <a:r>
            <a:rPr lang="it-IT" sz="1800" kern="1200" dirty="0" err="1"/>
            <a:t>properties</a:t>
          </a:r>
          <a:r>
            <a:rPr lang="it-IT" sz="1800" kern="1200" dirty="0"/>
            <a:t>/</a:t>
          </a:r>
          <a:r>
            <a:rPr lang="it-IT" sz="1800" kern="1200" dirty="0" err="1"/>
            <a:t>abilities</a:t>
          </a:r>
          <a:r>
            <a:rPr lang="it-IT" sz="1800" kern="1200" dirty="0"/>
            <a:t> of the </a:t>
          </a:r>
          <a:r>
            <a:rPr lang="it-IT" sz="1800" kern="1200" dirty="0" err="1"/>
            <a:t>individual</a:t>
          </a:r>
          <a:endParaRPr lang="it-IT" sz="1800" kern="1200" dirty="0"/>
        </a:p>
      </dsp:txBody>
      <dsp:txXfrm>
        <a:off x="66286" y="1069698"/>
        <a:ext cx="2033694" cy="1899202"/>
      </dsp:txXfrm>
    </dsp:sp>
    <dsp:sp modelId="{9171335C-20B8-194D-BD6A-52748BEC7BF2}">
      <dsp:nvSpPr>
        <dsp:cNvPr id="0" name=""/>
        <dsp:cNvSpPr/>
      </dsp:nvSpPr>
      <dsp:spPr>
        <a:xfrm>
          <a:off x="2374255" y="1752468"/>
          <a:ext cx="456196" cy="533663"/>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2374255" y="1859201"/>
        <a:ext cx="319337" cy="320197"/>
      </dsp:txXfrm>
    </dsp:sp>
    <dsp:sp modelId="{BBB05620-1186-6742-A822-2F403C752204}">
      <dsp:nvSpPr>
        <dsp:cNvPr id="0" name=""/>
        <dsp:cNvSpPr/>
      </dsp:nvSpPr>
      <dsp:spPr>
        <a:xfrm>
          <a:off x="3019815" y="1010611"/>
          <a:ext cx="2151868" cy="2017376"/>
        </a:xfrm>
        <a:prstGeom prst="roundRect">
          <a:avLst>
            <a:gd name="adj" fmla="val 10000"/>
          </a:avLst>
        </a:prstGeom>
        <a:gradFill rotWithShape="0">
          <a:gsLst>
            <a:gs pos="0">
              <a:schemeClr val="accent2">
                <a:hueOff val="-7200000"/>
                <a:satOff val="-30002"/>
                <a:lumOff val="25001"/>
                <a:alphaOff val="0"/>
                <a:tint val="50000"/>
                <a:satMod val="300000"/>
              </a:schemeClr>
            </a:gs>
            <a:gs pos="35000">
              <a:schemeClr val="accent2">
                <a:hueOff val="-7200000"/>
                <a:satOff val="-30002"/>
                <a:lumOff val="25001"/>
                <a:alphaOff val="0"/>
                <a:tint val="37000"/>
                <a:satMod val="300000"/>
              </a:schemeClr>
            </a:gs>
            <a:gs pos="100000">
              <a:schemeClr val="accent2">
                <a:hueOff val="-7200000"/>
                <a:satOff val="-30002"/>
                <a:lumOff val="25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Kramsch</a:t>
          </a:r>
          <a:r>
            <a:rPr lang="en-US" sz="1800" kern="1200" dirty="0"/>
            <a:t> (1986)</a:t>
          </a:r>
        </a:p>
        <a:p>
          <a:pPr marL="0" lvl="0" indent="0" algn="ctr" defTabSz="800100">
            <a:lnSpc>
              <a:spcPct val="90000"/>
            </a:lnSpc>
            <a:spcBef>
              <a:spcPct val="0"/>
            </a:spcBef>
            <a:spcAft>
              <a:spcPct val="35000"/>
            </a:spcAft>
            <a:buNone/>
          </a:pPr>
          <a:r>
            <a:rPr lang="it-IT" sz="1800" kern="1200" dirty="0" err="1"/>
            <a:t>contrast</a:t>
          </a:r>
          <a:r>
            <a:rPr lang="it-IT" sz="1800" kern="1200" dirty="0"/>
            <a:t> </a:t>
          </a:r>
          <a:r>
            <a:rPr lang="it-IT" sz="1800" kern="1200" dirty="0" err="1"/>
            <a:t>between</a:t>
          </a:r>
          <a:r>
            <a:rPr lang="it-IT" sz="1800" kern="1200" dirty="0"/>
            <a:t> the </a:t>
          </a:r>
          <a:r>
            <a:rPr lang="it-IT" sz="1800" kern="1200" dirty="0" err="1"/>
            <a:t>concept</a:t>
          </a:r>
          <a:r>
            <a:rPr lang="it-IT" sz="1800" kern="1200" dirty="0"/>
            <a:t> of </a:t>
          </a:r>
          <a:r>
            <a:rPr lang="it-IT" sz="1800" kern="1200" dirty="0" err="1"/>
            <a:t>proficiency</a:t>
          </a:r>
          <a:r>
            <a:rPr lang="it-IT" sz="1800" kern="1200" dirty="0"/>
            <a:t> and the </a:t>
          </a:r>
          <a:r>
            <a:rPr lang="it-IT" sz="1800" kern="1200" dirty="0" err="1"/>
            <a:t>concept</a:t>
          </a:r>
          <a:r>
            <a:rPr lang="it-IT" sz="1800" kern="1200" dirty="0"/>
            <a:t> of </a:t>
          </a:r>
          <a:r>
            <a:rPr lang="it-IT" sz="1800" kern="1200" dirty="0" err="1"/>
            <a:t>interaction</a:t>
          </a:r>
          <a:endParaRPr lang="it-IT" sz="1800" kern="1200" dirty="0"/>
        </a:p>
      </dsp:txBody>
      <dsp:txXfrm>
        <a:off x="3078902" y="1069698"/>
        <a:ext cx="2033694" cy="1899202"/>
      </dsp:txXfrm>
    </dsp:sp>
    <dsp:sp modelId="{DBA0448B-4CDA-754A-85F6-F64522826B53}">
      <dsp:nvSpPr>
        <dsp:cNvPr id="0" name=""/>
        <dsp:cNvSpPr/>
      </dsp:nvSpPr>
      <dsp:spPr>
        <a:xfrm>
          <a:off x="5386871" y="1752468"/>
          <a:ext cx="456196" cy="533663"/>
        </a:xfrm>
        <a:prstGeom prst="rightArrow">
          <a:avLst>
            <a:gd name="adj1" fmla="val 60000"/>
            <a:gd name="adj2" fmla="val 50000"/>
          </a:avLst>
        </a:prstGeom>
        <a:gradFill rotWithShape="0">
          <a:gsLst>
            <a:gs pos="0">
              <a:schemeClr val="accent2">
                <a:hueOff val="-14400000"/>
                <a:satOff val="-60003"/>
                <a:lumOff val="50001"/>
                <a:alphaOff val="0"/>
                <a:tint val="50000"/>
                <a:satMod val="300000"/>
              </a:schemeClr>
            </a:gs>
            <a:gs pos="35000">
              <a:schemeClr val="accent2">
                <a:hueOff val="-14400000"/>
                <a:satOff val="-60003"/>
                <a:lumOff val="50001"/>
                <a:alphaOff val="0"/>
                <a:tint val="37000"/>
                <a:satMod val="300000"/>
              </a:schemeClr>
            </a:gs>
            <a:gs pos="100000">
              <a:schemeClr val="accent2">
                <a:hueOff val="-14400000"/>
                <a:satOff val="-60003"/>
                <a:lumOff val="5000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5386871" y="1859201"/>
        <a:ext cx="319337" cy="320197"/>
      </dsp:txXfrm>
    </dsp:sp>
    <dsp:sp modelId="{A7E53DE7-FECB-3D4E-8930-E952C47088FB}">
      <dsp:nvSpPr>
        <dsp:cNvPr id="0" name=""/>
        <dsp:cNvSpPr/>
      </dsp:nvSpPr>
      <dsp:spPr>
        <a:xfrm>
          <a:off x="6032431" y="1010611"/>
          <a:ext cx="2151868" cy="2017376"/>
        </a:xfrm>
        <a:prstGeom prst="roundRect">
          <a:avLst>
            <a:gd name="adj" fmla="val 10000"/>
          </a:avLst>
        </a:prstGeom>
        <a:gradFill rotWithShape="0">
          <a:gsLst>
            <a:gs pos="0">
              <a:schemeClr val="accent2">
                <a:hueOff val="-14400000"/>
                <a:satOff val="-60003"/>
                <a:lumOff val="50001"/>
                <a:alphaOff val="0"/>
                <a:tint val="50000"/>
                <a:satMod val="300000"/>
              </a:schemeClr>
            </a:gs>
            <a:gs pos="35000">
              <a:schemeClr val="accent2">
                <a:hueOff val="-14400000"/>
                <a:satOff val="-60003"/>
                <a:lumOff val="50001"/>
                <a:alphaOff val="0"/>
                <a:tint val="37000"/>
                <a:satMod val="300000"/>
              </a:schemeClr>
            </a:gs>
            <a:gs pos="100000">
              <a:schemeClr val="accent2">
                <a:hueOff val="-14400000"/>
                <a:satOff val="-60003"/>
                <a:lumOff val="5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Hall</a:t>
          </a:r>
          <a:r>
            <a:rPr lang="it-IT" sz="1800" kern="1200" dirty="0"/>
            <a:t> (1993, 1995, 1999) and </a:t>
          </a:r>
          <a:r>
            <a:rPr lang="it-IT" sz="1800" b="1" kern="1200" dirty="0"/>
            <a:t>Young</a:t>
          </a:r>
          <a:r>
            <a:rPr lang="it-IT" sz="1800" kern="1200" dirty="0"/>
            <a:t> (2003)</a:t>
          </a:r>
        </a:p>
        <a:p>
          <a:pPr marL="0" lvl="0" indent="0" algn="ctr" defTabSz="800100">
            <a:lnSpc>
              <a:spcPct val="90000"/>
            </a:lnSpc>
            <a:spcBef>
              <a:spcPct val="0"/>
            </a:spcBef>
            <a:spcAft>
              <a:spcPct val="35000"/>
            </a:spcAft>
            <a:buNone/>
          </a:pPr>
          <a:r>
            <a:rPr lang="it-IT" sz="1800" kern="1200" dirty="0" err="1"/>
            <a:t>dynamic</a:t>
          </a:r>
          <a:r>
            <a:rPr lang="it-IT" sz="1800" kern="1200" dirty="0"/>
            <a:t> and </a:t>
          </a:r>
          <a:r>
            <a:rPr lang="it-IT" sz="1800" kern="1200" dirty="0" err="1"/>
            <a:t>socioculturally</a:t>
          </a:r>
          <a:r>
            <a:rPr lang="it-IT" sz="1800" kern="1200" dirty="0"/>
            <a:t> </a:t>
          </a:r>
          <a:r>
            <a:rPr lang="it-IT" sz="1800" kern="1200" dirty="0" err="1"/>
            <a:t>grounded</a:t>
          </a:r>
          <a:r>
            <a:rPr lang="it-IT" sz="1800" kern="1200" dirty="0"/>
            <a:t> </a:t>
          </a:r>
          <a:r>
            <a:rPr lang="it-IT" sz="1800" kern="1200" dirty="0" err="1"/>
            <a:t>interpretation</a:t>
          </a:r>
          <a:r>
            <a:rPr lang="it-IT" sz="1800" kern="1200" dirty="0"/>
            <a:t> of IC</a:t>
          </a:r>
        </a:p>
      </dsp:txBody>
      <dsp:txXfrm>
        <a:off x="6091518" y="1069698"/>
        <a:ext cx="2033694" cy="1899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1CD2A-7E2A-564A-8EFE-BA0E0561EC4B}">
      <dsp:nvSpPr>
        <dsp:cNvPr id="0" name=""/>
        <dsp:cNvSpPr/>
      </dsp:nvSpPr>
      <dsp:spPr>
        <a:xfrm>
          <a:off x="1599" y="995762"/>
          <a:ext cx="3411791" cy="204707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L2 </a:t>
          </a:r>
          <a:r>
            <a:rPr lang="it-IT" sz="1900" kern="1200" dirty="0" err="1"/>
            <a:t>users</a:t>
          </a:r>
          <a:r>
            <a:rPr lang="it-IT" sz="1900" kern="1200" dirty="0"/>
            <a:t> are to be </a:t>
          </a:r>
          <a:r>
            <a:rPr lang="it-IT" sz="1900" kern="1200" dirty="0" err="1"/>
            <a:t>considered</a:t>
          </a:r>
          <a:r>
            <a:rPr lang="it-IT" sz="1900" kern="1200" dirty="0"/>
            <a:t> for </a:t>
          </a:r>
          <a:r>
            <a:rPr lang="it-IT" sz="1900" kern="1200" dirty="0" err="1"/>
            <a:t>their</a:t>
          </a:r>
          <a:r>
            <a:rPr lang="it-IT" sz="1900" kern="1200" dirty="0"/>
            <a:t> </a:t>
          </a:r>
          <a:r>
            <a:rPr lang="it-IT" sz="1900" b="1" kern="1200" dirty="0" err="1"/>
            <a:t>emergent</a:t>
          </a:r>
          <a:r>
            <a:rPr lang="it-IT" sz="1900" b="1" kern="1200" dirty="0"/>
            <a:t>, co-</a:t>
          </a:r>
          <a:r>
            <a:rPr lang="it-IT" sz="1900" b="1" kern="1200" dirty="0" err="1"/>
            <a:t>constructed</a:t>
          </a:r>
          <a:r>
            <a:rPr lang="it-IT" sz="1900" b="1" kern="1200" dirty="0"/>
            <a:t> </a:t>
          </a:r>
          <a:r>
            <a:rPr lang="it-IT" sz="1900" kern="1200" dirty="0" err="1"/>
            <a:t>ability</a:t>
          </a:r>
          <a:r>
            <a:rPr lang="it-IT" sz="1900" kern="1200" dirty="0"/>
            <a:t> to </a:t>
          </a:r>
          <a:r>
            <a:rPr lang="it-IT" sz="1900" kern="1200" dirty="0" err="1"/>
            <a:t>interact</a:t>
          </a:r>
          <a:r>
            <a:rPr lang="it-IT" sz="1900" kern="1200" dirty="0"/>
            <a:t> with </a:t>
          </a:r>
          <a:r>
            <a:rPr lang="it-IT" sz="1900" kern="1200" dirty="0" err="1"/>
            <a:t>others</a:t>
          </a:r>
          <a:r>
            <a:rPr lang="it-IT" sz="1900" kern="1200" dirty="0"/>
            <a:t> by </a:t>
          </a:r>
          <a:r>
            <a:rPr lang="it-IT" sz="1900" b="1" kern="1200" dirty="0" err="1"/>
            <a:t>making</a:t>
          </a:r>
          <a:r>
            <a:rPr lang="it-IT" sz="1900" b="1" kern="1200" dirty="0"/>
            <a:t> </a:t>
          </a:r>
          <a:r>
            <a:rPr lang="it-IT" sz="1900" b="1" kern="1200" dirty="0" err="1"/>
            <a:t>sense</a:t>
          </a:r>
          <a:r>
            <a:rPr lang="it-IT" sz="1900" b="1" kern="1200" dirty="0"/>
            <a:t> of </a:t>
          </a:r>
          <a:r>
            <a:rPr lang="it-IT" sz="1900" b="1" kern="1200" dirty="0" err="1"/>
            <a:t>each</a:t>
          </a:r>
          <a:r>
            <a:rPr lang="it-IT" sz="1900" b="1" kern="1200" dirty="0"/>
            <a:t> </a:t>
          </a:r>
          <a:r>
            <a:rPr lang="it-IT" sz="1900" b="1" kern="1200" dirty="0" err="1"/>
            <a:t>other’s</a:t>
          </a:r>
          <a:r>
            <a:rPr lang="it-IT" sz="1900" b="1" kern="1200" dirty="0"/>
            <a:t> </a:t>
          </a:r>
          <a:r>
            <a:rPr lang="it-IT" sz="1900" b="1" kern="1200" dirty="0" err="1"/>
            <a:t>action</a:t>
          </a:r>
          <a:r>
            <a:rPr lang="it-IT" sz="1900" kern="1200" dirty="0" err="1"/>
            <a:t>s</a:t>
          </a:r>
          <a:r>
            <a:rPr lang="it-IT" sz="1900" kern="1200" dirty="0"/>
            <a:t>.</a:t>
          </a:r>
        </a:p>
      </dsp:txBody>
      <dsp:txXfrm>
        <a:off x="61556" y="1055719"/>
        <a:ext cx="3291877" cy="1927161"/>
      </dsp:txXfrm>
    </dsp:sp>
    <dsp:sp modelId="{B3D01946-720B-6046-B8AE-13530459992F}">
      <dsp:nvSpPr>
        <dsp:cNvPr id="0" name=""/>
        <dsp:cNvSpPr/>
      </dsp:nvSpPr>
      <dsp:spPr>
        <a:xfrm>
          <a:off x="3754570" y="1596237"/>
          <a:ext cx="723299" cy="846124"/>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a:off x="3754570" y="1765462"/>
        <a:ext cx="506309" cy="507674"/>
      </dsp:txXfrm>
    </dsp:sp>
    <dsp:sp modelId="{AC51B6D6-E3CD-BA43-BB96-DEA0FBA31952}">
      <dsp:nvSpPr>
        <dsp:cNvPr id="0" name=""/>
        <dsp:cNvSpPr/>
      </dsp:nvSpPr>
      <dsp:spPr>
        <a:xfrm>
          <a:off x="4778108" y="995762"/>
          <a:ext cx="3411791" cy="2047075"/>
        </a:xfrm>
        <a:prstGeom prst="roundRect">
          <a:avLst>
            <a:gd name="adj" fmla="val 10000"/>
          </a:avLst>
        </a:prstGeom>
        <a:gradFill rotWithShape="0">
          <a:gsLst>
            <a:gs pos="0">
              <a:schemeClr val="accent2">
                <a:hueOff val="-14400000"/>
                <a:satOff val="-60003"/>
                <a:lumOff val="50001"/>
                <a:alphaOff val="0"/>
                <a:tint val="50000"/>
                <a:satMod val="300000"/>
              </a:schemeClr>
            </a:gs>
            <a:gs pos="35000">
              <a:schemeClr val="accent2">
                <a:hueOff val="-14400000"/>
                <a:satOff val="-60003"/>
                <a:lumOff val="50001"/>
                <a:alphaOff val="0"/>
                <a:tint val="37000"/>
                <a:satMod val="300000"/>
              </a:schemeClr>
            </a:gs>
            <a:gs pos="100000">
              <a:schemeClr val="accent2">
                <a:hueOff val="-14400000"/>
                <a:satOff val="-60003"/>
                <a:lumOff val="5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L2 </a:t>
          </a:r>
          <a:r>
            <a:rPr lang="it-IT" sz="1900" kern="1200" dirty="0" err="1"/>
            <a:t>users</a:t>
          </a:r>
          <a:r>
            <a:rPr lang="it-IT" sz="1900" kern="1200" dirty="0"/>
            <a:t> are to be </a:t>
          </a:r>
          <a:r>
            <a:rPr lang="it-IT" sz="1900" b="1" kern="1200" dirty="0" err="1"/>
            <a:t>assessed</a:t>
          </a:r>
          <a:r>
            <a:rPr lang="it-IT" sz="1900" kern="1200" dirty="0"/>
            <a:t> for </a:t>
          </a:r>
          <a:r>
            <a:rPr lang="it-IT" sz="1900" kern="1200" dirty="0" err="1"/>
            <a:t>their</a:t>
          </a:r>
          <a:r>
            <a:rPr lang="it-IT" sz="1900" kern="1200" dirty="0"/>
            <a:t> </a:t>
          </a:r>
          <a:r>
            <a:rPr lang="it-IT" sz="1900" b="1" kern="1200" dirty="0" err="1"/>
            <a:t>ability</a:t>
          </a:r>
          <a:r>
            <a:rPr lang="it-IT" sz="1900" b="1" kern="1200" dirty="0"/>
            <a:t> to </a:t>
          </a:r>
          <a:r>
            <a:rPr lang="it-IT" sz="1900" b="1" kern="1200" dirty="0" err="1"/>
            <a:t>understand</a:t>
          </a:r>
          <a:r>
            <a:rPr lang="it-IT" sz="1900" b="1" kern="1200" dirty="0"/>
            <a:t> the </a:t>
          </a:r>
          <a:r>
            <a:rPr lang="it-IT" sz="1900" b="1" kern="1200" dirty="0" err="1"/>
            <a:t>actions</a:t>
          </a:r>
          <a:r>
            <a:rPr lang="it-IT" sz="1900" b="1" kern="1200" dirty="0"/>
            <a:t> </a:t>
          </a:r>
          <a:r>
            <a:rPr lang="it-IT" sz="1900" kern="1200" dirty="0" err="1"/>
            <a:t>accomplished</a:t>
          </a:r>
          <a:r>
            <a:rPr lang="it-IT" sz="1900" kern="1200" dirty="0"/>
            <a:t> by </a:t>
          </a:r>
          <a:r>
            <a:rPr lang="it-IT" sz="1900" kern="1200" dirty="0" err="1"/>
            <a:t>prior</a:t>
          </a:r>
          <a:r>
            <a:rPr lang="it-IT" sz="1900" kern="1200" dirty="0"/>
            <a:t> </a:t>
          </a:r>
          <a:r>
            <a:rPr lang="it-IT" sz="1900" kern="1200" dirty="0" err="1"/>
            <a:t>turns</a:t>
          </a:r>
          <a:r>
            <a:rPr lang="it-IT" sz="1900" kern="1200" dirty="0"/>
            <a:t>-</a:t>
          </a:r>
          <a:r>
            <a:rPr lang="it-IT" sz="1900" kern="1200" dirty="0" err="1"/>
            <a:t>at</a:t>
          </a:r>
          <a:r>
            <a:rPr lang="it-IT" sz="1900" kern="1200" dirty="0"/>
            <a:t>-talk and to </a:t>
          </a:r>
          <a:r>
            <a:rPr lang="it-IT" sz="1900" b="1" kern="1200" dirty="0" err="1"/>
            <a:t>respond</a:t>
          </a:r>
          <a:r>
            <a:rPr lang="it-IT" sz="1900" kern="1200" dirty="0"/>
            <a:t> to </a:t>
          </a:r>
          <a:r>
            <a:rPr lang="it-IT" sz="1900" kern="1200" dirty="0" err="1"/>
            <a:t>those</a:t>
          </a:r>
          <a:r>
            <a:rPr lang="it-IT" sz="1900" kern="1200" dirty="0"/>
            <a:t> </a:t>
          </a:r>
          <a:r>
            <a:rPr lang="it-IT" sz="1900" kern="1200" dirty="0" err="1"/>
            <a:t>actions</a:t>
          </a:r>
          <a:r>
            <a:rPr lang="it-IT" sz="1900" kern="1200" dirty="0"/>
            <a:t> </a:t>
          </a:r>
          <a:r>
            <a:rPr lang="it-IT" sz="1900" b="1" kern="1200" dirty="0"/>
            <a:t>with</a:t>
          </a:r>
          <a:r>
            <a:rPr lang="it-IT" sz="1900" kern="1200" dirty="0"/>
            <a:t> </a:t>
          </a:r>
          <a:r>
            <a:rPr lang="it-IT" sz="1900" b="1" kern="1200" dirty="0" err="1"/>
            <a:t>relevant</a:t>
          </a:r>
          <a:r>
            <a:rPr lang="it-IT" sz="1900" b="1" kern="1200" dirty="0"/>
            <a:t> and </a:t>
          </a:r>
          <a:r>
            <a:rPr lang="it-IT" sz="1900" b="1" kern="1200" dirty="0" err="1"/>
            <a:t>fitting</a:t>
          </a:r>
          <a:r>
            <a:rPr lang="it-IT" sz="1900" b="1" kern="1200" dirty="0"/>
            <a:t> </a:t>
          </a:r>
          <a:r>
            <a:rPr lang="it-IT" sz="1900" b="1" kern="1200" dirty="0" err="1"/>
            <a:t>turns</a:t>
          </a:r>
          <a:r>
            <a:rPr lang="it-IT" sz="1900" b="1" kern="1200" dirty="0"/>
            <a:t>-</a:t>
          </a:r>
          <a:r>
            <a:rPr lang="it-IT" sz="1900" b="1" kern="1200" dirty="0" err="1"/>
            <a:t>at</a:t>
          </a:r>
          <a:r>
            <a:rPr lang="it-IT" sz="1900" b="1" kern="1200" dirty="0"/>
            <a:t>-talk</a:t>
          </a:r>
          <a:r>
            <a:rPr lang="it-IT" sz="1900" kern="1200" dirty="0"/>
            <a:t>.</a:t>
          </a:r>
        </a:p>
      </dsp:txBody>
      <dsp:txXfrm>
        <a:off x="4838065" y="1055719"/>
        <a:ext cx="3291877" cy="1927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C1336-747D-6649-8C51-654992E2B9C3}">
      <dsp:nvSpPr>
        <dsp:cNvPr id="0" name=""/>
        <dsp:cNvSpPr/>
      </dsp:nvSpPr>
      <dsp:spPr>
        <a:xfrm>
          <a:off x="674217" y="983578"/>
          <a:ext cx="2058708" cy="1708698"/>
        </a:xfrm>
        <a:prstGeom prst="roundRect">
          <a:avLst>
            <a:gd name="adj" fmla="val 10000"/>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IC </a:t>
          </a:r>
          <a:r>
            <a:rPr lang="it-IT" sz="2000" kern="1200" dirty="0" err="1"/>
            <a:t>competence</a:t>
          </a:r>
          <a:endParaRPr lang="it-IT" sz="2000" kern="1200" dirty="0"/>
        </a:p>
      </dsp:txBody>
      <dsp:txXfrm>
        <a:off x="724263" y="1033624"/>
        <a:ext cx="1958616" cy="1608606"/>
      </dsp:txXfrm>
    </dsp:sp>
    <dsp:sp modelId="{1D4DC2D3-3DFB-904A-8C76-79E7D3843B62}">
      <dsp:nvSpPr>
        <dsp:cNvPr id="0" name=""/>
        <dsp:cNvSpPr/>
      </dsp:nvSpPr>
      <dsp:spPr>
        <a:xfrm rot="19457599">
          <a:off x="2574698" y="1304841"/>
          <a:ext cx="1683415" cy="83671"/>
        </a:xfrm>
        <a:custGeom>
          <a:avLst/>
          <a:gdLst/>
          <a:ahLst/>
          <a:cxnLst/>
          <a:rect l="0" t="0" r="0" b="0"/>
          <a:pathLst>
            <a:path>
              <a:moveTo>
                <a:pt x="0" y="41835"/>
              </a:moveTo>
              <a:lnTo>
                <a:pt x="1683415" y="4183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3374320" y="1304591"/>
        <a:ext cx="84170" cy="84170"/>
      </dsp:txXfrm>
    </dsp:sp>
    <dsp:sp modelId="{F1A5AEA5-FD40-1E4A-9C1C-BA1BC9FDA0C5}">
      <dsp:nvSpPr>
        <dsp:cNvPr id="0" name=""/>
        <dsp:cNvSpPr/>
      </dsp:nvSpPr>
      <dsp:spPr>
        <a:xfrm>
          <a:off x="4099885" y="1076"/>
          <a:ext cx="3417397" cy="1708698"/>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“the underlying competence of learners on which they draw to participate in their interactions”</a:t>
          </a:r>
          <a:endParaRPr lang="it-IT" sz="2000" kern="1200" dirty="0"/>
        </a:p>
      </dsp:txBody>
      <dsp:txXfrm>
        <a:off x="4149931" y="51122"/>
        <a:ext cx="3317305" cy="1608606"/>
      </dsp:txXfrm>
    </dsp:sp>
    <dsp:sp modelId="{BF4EA72E-1BB4-D044-A776-1B4C012CF236}">
      <dsp:nvSpPr>
        <dsp:cNvPr id="0" name=""/>
        <dsp:cNvSpPr/>
      </dsp:nvSpPr>
      <dsp:spPr>
        <a:xfrm rot="2142401">
          <a:off x="2574698" y="2287342"/>
          <a:ext cx="1683415" cy="83671"/>
        </a:xfrm>
        <a:custGeom>
          <a:avLst/>
          <a:gdLst/>
          <a:ahLst/>
          <a:cxnLst/>
          <a:rect l="0" t="0" r="0" b="0"/>
          <a:pathLst>
            <a:path>
              <a:moveTo>
                <a:pt x="0" y="41835"/>
              </a:moveTo>
              <a:lnTo>
                <a:pt x="1683415" y="4183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3374320" y="2287093"/>
        <a:ext cx="84170" cy="84170"/>
      </dsp:txXfrm>
    </dsp:sp>
    <dsp:sp modelId="{2D0DA048-355C-DE4D-AD1F-A2AEC227261A}">
      <dsp:nvSpPr>
        <dsp:cNvPr id="0" name=""/>
        <dsp:cNvSpPr/>
      </dsp:nvSpPr>
      <dsp:spPr>
        <a:xfrm>
          <a:off x="4099885" y="1966080"/>
          <a:ext cx="3417397" cy="1708698"/>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“the diverse </a:t>
          </a:r>
          <a:r>
            <a:rPr lang="en-US" sz="2000" b="1" kern="1200" dirty="0"/>
            <a:t>language-specific</a:t>
          </a:r>
          <a:r>
            <a:rPr lang="en-US" sz="2000" kern="1200" dirty="0"/>
            <a:t> linguistic forms and other resources that learners develop from their participation in diverse social contexts over time”</a:t>
          </a:r>
          <a:endParaRPr lang="it-IT" sz="2000" kern="1200" dirty="0"/>
        </a:p>
      </dsp:txBody>
      <dsp:txXfrm>
        <a:off x="4149931" y="2016126"/>
        <a:ext cx="3317305" cy="1608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430A8-4F19-1544-A46E-99A45A544A5F}">
      <dsp:nvSpPr>
        <dsp:cNvPr id="0" name=""/>
        <dsp:cNvSpPr/>
      </dsp:nvSpPr>
      <dsp:spPr>
        <a:xfrm>
          <a:off x="0" y="16237"/>
          <a:ext cx="81915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tx1"/>
              </a:solidFill>
            </a:rPr>
            <a:t>Online interaction is a dimension that has acquired considerable importance in recent years</a:t>
          </a:r>
          <a:endParaRPr lang="it-IT" sz="2600" kern="1200"/>
        </a:p>
      </dsp:txBody>
      <dsp:txXfrm>
        <a:off x="49004" y="65241"/>
        <a:ext cx="8093492" cy="905852"/>
      </dsp:txXfrm>
    </dsp:sp>
    <dsp:sp modelId="{1449183B-AE2F-0E4B-95D8-9D385A098825}">
      <dsp:nvSpPr>
        <dsp:cNvPr id="0" name=""/>
        <dsp:cNvSpPr/>
      </dsp:nvSpPr>
      <dsp:spPr>
        <a:xfrm>
          <a:off x="0" y="1094978"/>
          <a:ext cx="81915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Online interaction has some </a:t>
          </a:r>
          <a:r>
            <a:rPr lang="en-US" sz="2600" b="1" kern="1200" dirty="0">
              <a:solidFill>
                <a:schemeClr val="tx1"/>
              </a:solidFill>
            </a:rPr>
            <a:t>peculiar characteristics</a:t>
          </a:r>
          <a:r>
            <a:rPr lang="it-IT" sz="2600" kern="1200" dirty="0">
              <a:solidFill>
                <a:schemeClr val="tx1"/>
              </a:solidFill>
            </a:rPr>
            <a:t>:</a:t>
          </a:r>
        </a:p>
      </dsp:txBody>
      <dsp:txXfrm>
        <a:off x="49004" y="1143982"/>
        <a:ext cx="8093492" cy="905852"/>
      </dsp:txXfrm>
    </dsp:sp>
    <dsp:sp modelId="{9217D49B-E82D-2142-9934-E51A76E1C380}">
      <dsp:nvSpPr>
        <dsp:cNvPr id="0" name=""/>
        <dsp:cNvSpPr/>
      </dsp:nvSpPr>
      <dsp:spPr>
        <a:xfrm>
          <a:off x="0" y="2098838"/>
          <a:ext cx="8191500" cy="156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8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solidFill>
            </a:rPr>
            <a:t>possibility to find and share materials and resources; </a:t>
          </a:r>
          <a:endParaRPr lang="en-US" sz="2000" kern="1200" dirty="0">
            <a:solidFill>
              <a:schemeClr val="tx1"/>
            </a:solidFill>
          </a:endParaRPr>
        </a:p>
        <a:p>
          <a:pPr marL="228600" lvl="1" indent="-228600" algn="l" defTabSz="889000">
            <a:lnSpc>
              <a:spcPct val="90000"/>
            </a:lnSpc>
            <a:spcBef>
              <a:spcPct val="0"/>
            </a:spcBef>
            <a:spcAft>
              <a:spcPct val="20000"/>
            </a:spcAft>
            <a:buChar char="•"/>
          </a:pPr>
          <a:r>
            <a:rPr lang="en-US" sz="2000" kern="1200" dirty="0">
              <a:solidFill>
                <a:schemeClr val="tx1"/>
              </a:solidFill>
            </a:rPr>
            <a:t>cases of </a:t>
          </a:r>
          <a:r>
            <a:rPr lang="en-US" sz="2000" b="1" kern="1200" dirty="0">
              <a:solidFill>
                <a:schemeClr val="tx1"/>
              </a:solidFill>
            </a:rPr>
            <a:t>misunderstanding</a:t>
          </a:r>
          <a:r>
            <a:rPr lang="en-US" sz="2000" kern="1200" dirty="0">
              <a:solidFill>
                <a:schemeClr val="tx1"/>
              </a:solidFill>
            </a:rPr>
            <a:t> are more frequent;</a:t>
          </a:r>
        </a:p>
        <a:p>
          <a:pPr marL="228600" lvl="1" indent="-228600" algn="l" defTabSz="889000">
            <a:lnSpc>
              <a:spcPct val="90000"/>
            </a:lnSpc>
            <a:spcBef>
              <a:spcPct val="0"/>
            </a:spcBef>
            <a:spcAft>
              <a:spcPct val="20000"/>
            </a:spcAft>
            <a:buChar char="•"/>
          </a:pPr>
          <a:r>
            <a:rPr lang="en-US" sz="2000" kern="1200" dirty="0">
              <a:solidFill>
                <a:schemeClr val="tx1"/>
              </a:solidFill>
            </a:rPr>
            <a:t>interactants have specific needs, such as highlighting the meaning of the message using </a:t>
          </a:r>
          <a:r>
            <a:rPr lang="en-US" sz="2000" b="1" kern="1200" dirty="0">
              <a:solidFill>
                <a:schemeClr val="tx1"/>
              </a:solidFill>
            </a:rPr>
            <a:t>redundancy</a:t>
          </a:r>
          <a:r>
            <a:rPr lang="en-US" sz="2000" kern="1200" dirty="0">
              <a:solidFill>
                <a:schemeClr val="tx1"/>
              </a:solidFill>
            </a:rPr>
            <a:t> or </a:t>
          </a:r>
          <a:r>
            <a:rPr lang="en-US" sz="2000" b="1" kern="1200" dirty="0">
              <a:solidFill>
                <a:schemeClr val="tx1"/>
              </a:solidFill>
            </a:rPr>
            <a:t>reformulation</a:t>
          </a:r>
          <a:r>
            <a:rPr lang="en-US" sz="2000" kern="1200" dirty="0">
              <a:solidFill>
                <a:schemeClr val="tx1"/>
              </a:solidFill>
            </a:rPr>
            <a:t>;</a:t>
          </a:r>
        </a:p>
        <a:p>
          <a:pPr marL="228600" lvl="1" indent="-228600" algn="l" defTabSz="889000">
            <a:lnSpc>
              <a:spcPct val="90000"/>
            </a:lnSpc>
            <a:spcBef>
              <a:spcPct val="0"/>
            </a:spcBef>
            <a:spcAft>
              <a:spcPct val="20000"/>
            </a:spcAft>
            <a:buChar char="•"/>
          </a:pPr>
          <a:r>
            <a:rPr lang="en-US" sz="2000" kern="1200" dirty="0">
              <a:solidFill>
                <a:schemeClr val="tx1"/>
              </a:solidFill>
            </a:rPr>
            <a:t>need to receive immediate </a:t>
          </a:r>
          <a:r>
            <a:rPr lang="en-US" sz="2000" b="1" kern="1200" dirty="0">
              <a:solidFill>
                <a:schemeClr val="tx1"/>
              </a:solidFill>
            </a:rPr>
            <a:t>feedback</a:t>
          </a:r>
          <a:r>
            <a:rPr lang="it-IT" sz="2000" kern="1200" dirty="0">
              <a:solidFill>
                <a:schemeClr val="tx1"/>
              </a:solidFill>
            </a:rPr>
            <a:t>.</a:t>
          </a:r>
        </a:p>
      </dsp:txBody>
      <dsp:txXfrm>
        <a:off x="0" y="2098838"/>
        <a:ext cx="8191500" cy="1560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36ECF-5BFD-7144-9415-D12EEA46CA28}">
      <dsp:nvSpPr>
        <dsp:cNvPr id="0" name=""/>
        <dsp:cNvSpPr/>
      </dsp:nvSpPr>
      <dsp:spPr>
        <a:xfrm>
          <a:off x="3023" y="591"/>
          <a:ext cx="8185452" cy="114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it-IT" sz="5200" kern="1200">
              <a:solidFill>
                <a:schemeClr val="tx1"/>
              </a:solidFill>
            </a:rPr>
            <a:t>E-learning</a:t>
          </a:r>
          <a:endParaRPr lang="it-IT" sz="5200" kern="1200"/>
        </a:p>
      </dsp:txBody>
      <dsp:txXfrm>
        <a:off x="36633" y="34201"/>
        <a:ext cx="8118232" cy="1080314"/>
      </dsp:txXfrm>
    </dsp:sp>
    <dsp:sp modelId="{DB271899-ECFA-B440-9DFB-5EB4AE62DEA9}">
      <dsp:nvSpPr>
        <dsp:cNvPr id="0" name=""/>
        <dsp:cNvSpPr/>
      </dsp:nvSpPr>
      <dsp:spPr>
        <a:xfrm>
          <a:off x="3023" y="1442892"/>
          <a:ext cx="3927760" cy="2595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Allows for various forms of </a:t>
          </a:r>
          <a:r>
            <a:rPr lang="en-US" sz="1600" b="1" kern="1200" dirty="0">
              <a:solidFill>
                <a:schemeClr val="tx1"/>
              </a:solidFill>
            </a:rPr>
            <a:t>synchronous</a:t>
          </a:r>
          <a:r>
            <a:rPr lang="en-US" sz="1600" kern="1200" dirty="0">
              <a:solidFill>
                <a:schemeClr val="tx1"/>
              </a:solidFill>
            </a:rPr>
            <a:t> (chat) and </a:t>
          </a:r>
          <a:r>
            <a:rPr lang="en-US" sz="1600" b="1" kern="1200" dirty="0">
              <a:solidFill>
                <a:schemeClr val="tx1"/>
              </a:solidFill>
            </a:rPr>
            <a:t>asynchronous</a:t>
          </a:r>
          <a:r>
            <a:rPr lang="en-US" sz="1600" kern="1200" dirty="0">
              <a:solidFill>
                <a:schemeClr val="tx1"/>
              </a:solidFill>
            </a:rPr>
            <a:t> (forum, mail, instant messages) communication; </a:t>
          </a:r>
        </a:p>
        <a:p>
          <a:pPr marL="0" lvl="0" indent="0" algn="ctr" defTabSz="711200">
            <a:lnSpc>
              <a:spcPct val="90000"/>
            </a:lnSpc>
            <a:spcBef>
              <a:spcPct val="0"/>
            </a:spcBef>
            <a:spcAft>
              <a:spcPct val="35000"/>
            </a:spcAft>
            <a:buNone/>
          </a:pPr>
          <a:r>
            <a:rPr lang="en-US" sz="1600" kern="1200" dirty="0">
              <a:solidFill>
                <a:schemeClr val="tx1"/>
              </a:solidFill>
            </a:rPr>
            <a:t>- "one to one" communication (for ex. teacher sends feedback to a student), "one to many" (for ex.  teacher sends a notice to students), "many to many" (for ex. collaborative discussion in a forum). </a:t>
          </a:r>
        </a:p>
      </dsp:txBody>
      <dsp:txXfrm>
        <a:off x="79031" y="1518900"/>
        <a:ext cx="3775744" cy="2443100"/>
      </dsp:txXfrm>
    </dsp:sp>
    <dsp:sp modelId="{5F999A6C-C3B0-8342-B5D0-64E8192E28B8}">
      <dsp:nvSpPr>
        <dsp:cNvPr id="0" name=""/>
        <dsp:cNvSpPr/>
      </dsp:nvSpPr>
      <dsp:spPr>
        <a:xfrm>
          <a:off x="4260715" y="1442892"/>
          <a:ext cx="3927760" cy="2595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Favors </a:t>
          </a:r>
          <a:r>
            <a:rPr lang="en-US" sz="1600" b="1" kern="1200" dirty="0">
              <a:solidFill>
                <a:schemeClr val="tx1"/>
              </a:solidFill>
            </a:rPr>
            <a:t>collaborative learning</a:t>
          </a:r>
          <a:r>
            <a:rPr lang="en-US" sz="1600" kern="1200" dirty="0">
              <a:solidFill>
                <a:schemeClr val="tx1"/>
              </a:solidFill>
            </a:rPr>
            <a:t> methods and the creation of </a:t>
          </a:r>
          <a:r>
            <a:rPr lang="en-US" sz="1600" b="1" kern="1200" dirty="0">
              <a:solidFill>
                <a:schemeClr val="tx1"/>
              </a:solidFill>
            </a:rPr>
            <a:t>learning communities</a:t>
          </a:r>
          <a:r>
            <a:rPr lang="en-US" sz="1600" kern="1200" dirty="0">
              <a:solidFill>
                <a:schemeClr val="tx1"/>
              </a:solidFill>
            </a:rPr>
            <a:t>.</a:t>
          </a:r>
          <a:endParaRPr lang="it-IT" sz="1600" kern="1200" dirty="0">
            <a:solidFill>
              <a:schemeClr val="tx1"/>
            </a:solidFill>
          </a:endParaRPr>
        </a:p>
      </dsp:txBody>
      <dsp:txXfrm>
        <a:off x="4336723" y="1518900"/>
        <a:ext cx="3775744" cy="2443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9B958-B4FA-7948-A241-99A0268FA837}">
      <dsp:nvSpPr>
        <dsp:cNvPr id="0" name=""/>
        <dsp:cNvSpPr/>
      </dsp:nvSpPr>
      <dsp:spPr>
        <a:xfrm>
          <a:off x="0" y="0"/>
          <a:ext cx="8185612" cy="1170782"/>
        </a:xfrm>
        <a:prstGeom prst="roundRect">
          <a:avLst>
            <a:gd name="adj" fmla="val 10000"/>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Synchronous oral interaction </a:t>
          </a:r>
          <a:endParaRPr lang="it-IT" sz="4800" kern="1200" dirty="0"/>
        </a:p>
      </dsp:txBody>
      <dsp:txXfrm>
        <a:off x="34291" y="34291"/>
        <a:ext cx="8117030" cy="1102200"/>
      </dsp:txXfrm>
    </dsp:sp>
    <dsp:sp modelId="{F0EB745C-BF06-9E40-A2C8-77D0082224E5}">
      <dsp:nvSpPr>
        <dsp:cNvPr id="0" name=""/>
        <dsp:cNvSpPr/>
      </dsp:nvSpPr>
      <dsp:spPr>
        <a:xfrm>
          <a:off x="2943" y="1465004"/>
          <a:ext cx="2583842" cy="2571452"/>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Real-time interaction between students and teachers </a:t>
          </a:r>
          <a:endParaRPr lang="en-US" sz="1600" kern="1200" dirty="0"/>
        </a:p>
      </dsp:txBody>
      <dsp:txXfrm>
        <a:off x="78258" y="1540319"/>
        <a:ext cx="2433212" cy="2420822"/>
      </dsp:txXfrm>
    </dsp:sp>
    <dsp:sp modelId="{B36BA3D2-8E00-154F-A624-CB5F4BC0F399}">
      <dsp:nvSpPr>
        <dsp:cNvPr id="0" name=""/>
        <dsp:cNvSpPr/>
      </dsp:nvSpPr>
      <dsp:spPr>
        <a:xfrm>
          <a:off x="2803828" y="1465004"/>
          <a:ext cx="2583842" cy="2571452"/>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Suitable for implementing </a:t>
          </a:r>
        </a:p>
        <a:p>
          <a:pPr marL="0" lvl="0" indent="0" algn="ctr" defTabSz="711200">
            <a:lnSpc>
              <a:spcPct val="90000"/>
            </a:lnSpc>
            <a:spcBef>
              <a:spcPct val="0"/>
            </a:spcBef>
            <a:spcAft>
              <a:spcPct val="35000"/>
            </a:spcAft>
            <a:buNone/>
          </a:pPr>
          <a:r>
            <a:rPr lang="en-US" sz="1600" kern="1200" dirty="0"/>
            <a:t>- communicative approaches; </a:t>
          </a:r>
        </a:p>
        <a:p>
          <a:pPr marL="0" lvl="0" indent="0" algn="ctr" defTabSz="711200">
            <a:lnSpc>
              <a:spcPct val="90000"/>
            </a:lnSpc>
            <a:spcBef>
              <a:spcPct val="0"/>
            </a:spcBef>
            <a:spcAft>
              <a:spcPct val="35000"/>
            </a:spcAft>
            <a:buNone/>
          </a:pPr>
          <a:r>
            <a:rPr lang="en-US" sz="1600" kern="1200" dirty="0"/>
            <a:t>- methods based on the oral dimension of the language; </a:t>
          </a:r>
        </a:p>
        <a:p>
          <a:pPr marL="0" lvl="0" indent="0" algn="ctr" defTabSz="711200">
            <a:lnSpc>
              <a:spcPct val="90000"/>
            </a:lnSpc>
            <a:spcBef>
              <a:spcPct val="0"/>
            </a:spcBef>
            <a:spcAft>
              <a:spcPct val="35000"/>
            </a:spcAft>
            <a:buNone/>
          </a:pPr>
          <a:r>
            <a:rPr lang="en-US" sz="1600" kern="1200" dirty="0"/>
            <a:t>- techniques such as role-play and discussions. </a:t>
          </a:r>
        </a:p>
      </dsp:txBody>
      <dsp:txXfrm>
        <a:off x="2879143" y="1540319"/>
        <a:ext cx="2433212" cy="2420822"/>
      </dsp:txXfrm>
    </dsp:sp>
    <dsp:sp modelId="{8EA45EC8-A5C0-E141-9BF0-C3C749B24329}">
      <dsp:nvSpPr>
        <dsp:cNvPr id="0" name=""/>
        <dsp:cNvSpPr/>
      </dsp:nvSpPr>
      <dsp:spPr>
        <a:xfrm>
          <a:off x="5604713" y="1465004"/>
          <a:ext cx="2583842" cy="2571452"/>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Tools: </a:t>
          </a:r>
        </a:p>
        <a:p>
          <a:pPr marL="0" lvl="0" indent="0" algn="ctr" defTabSz="711200">
            <a:lnSpc>
              <a:spcPct val="90000"/>
            </a:lnSpc>
            <a:spcBef>
              <a:spcPct val="0"/>
            </a:spcBef>
            <a:spcAft>
              <a:spcPct val="35000"/>
            </a:spcAft>
            <a:buNone/>
          </a:pPr>
          <a:r>
            <a:rPr lang="en-US" sz="1600" kern="1200" dirty="0"/>
            <a:t>- videoconference and chat; </a:t>
          </a:r>
        </a:p>
        <a:p>
          <a:pPr marL="0" lvl="0" indent="0" algn="ctr" defTabSz="711200">
            <a:lnSpc>
              <a:spcPct val="90000"/>
            </a:lnSpc>
            <a:spcBef>
              <a:spcPct val="0"/>
            </a:spcBef>
            <a:spcAft>
              <a:spcPct val="35000"/>
            </a:spcAft>
            <a:buNone/>
          </a:pPr>
          <a:r>
            <a:rPr lang="en-US" sz="1600" kern="1200" dirty="0"/>
            <a:t>- shared files; </a:t>
          </a:r>
        </a:p>
        <a:p>
          <a:pPr marL="0" lvl="0" indent="0" algn="ctr" defTabSz="711200">
            <a:lnSpc>
              <a:spcPct val="90000"/>
            </a:lnSpc>
            <a:spcBef>
              <a:spcPct val="0"/>
            </a:spcBef>
            <a:spcAft>
              <a:spcPct val="35000"/>
            </a:spcAft>
            <a:buNone/>
          </a:pPr>
          <a:r>
            <a:rPr lang="en-US" sz="1600" kern="1200" dirty="0"/>
            <a:t>- breakout rooms for group work.</a:t>
          </a:r>
          <a:endParaRPr lang="it-IT" sz="1600" kern="1200" dirty="0"/>
        </a:p>
      </dsp:txBody>
      <dsp:txXfrm>
        <a:off x="5680028" y="1540319"/>
        <a:ext cx="2433212" cy="24208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B2F48-6C5D-F24D-A1CF-63094F715B0C}">
      <dsp:nvSpPr>
        <dsp:cNvPr id="0" name=""/>
        <dsp:cNvSpPr/>
      </dsp:nvSpPr>
      <dsp:spPr>
        <a:xfrm>
          <a:off x="0" y="2437509"/>
          <a:ext cx="8191500" cy="1599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kern="1200" dirty="0"/>
            <a:t>A </a:t>
          </a:r>
          <a:r>
            <a:rPr lang="it-IT" sz="2100" kern="1200" dirty="0" err="1"/>
            <a:t>survey</a:t>
          </a:r>
          <a:r>
            <a:rPr lang="it-IT" sz="2100" kern="1200" dirty="0"/>
            <a:t> to </a:t>
          </a:r>
          <a:r>
            <a:rPr lang="it-IT" sz="2100" kern="1200" dirty="0" err="1"/>
            <a:t>teachers</a:t>
          </a:r>
          <a:r>
            <a:rPr lang="it-IT" sz="2100" kern="1200" dirty="0"/>
            <a:t> of </a:t>
          </a:r>
          <a:r>
            <a:rPr lang="it-IT" sz="2100" kern="1200" dirty="0" err="1"/>
            <a:t>Italian</a:t>
          </a:r>
          <a:r>
            <a:rPr lang="it-IT" sz="2100" kern="1200" dirty="0"/>
            <a:t> </a:t>
          </a:r>
          <a:r>
            <a:rPr lang="it-IT" sz="2100" kern="1200" dirty="0" err="1"/>
            <a:t>language</a:t>
          </a:r>
          <a:r>
            <a:rPr lang="it-IT" sz="2100" kern="1200" dirty="0"/>
            <a:t> and culture of the </a:t>
          </a:r>
          <a:r>
            <a:rPr lang="it-IT" sz="2100" kern="1200" dirty="0" err="1"/>
            <a:t>University</a:t>
          </a:r>
          <a:r>
            <a:rPr lang="it-IT" sz="2100" kern="1200" dirty="0"/>
            <a:t> for </a:t>
          </a:r>
          <a:r>
            <a:rPr lang="it-IT" sz="2100" kern="1200" dirty="0" err="1"/>
            <a:t>Foreigners</a:t>
          </a:r>
          <a:r>
            <a:rPr lang="it-IT" sz="2100" kern="1200" dirty="0"/>
            <a:t> of Perugia (March 2021)</a:t>
          </a:r>
        </a:p>
      </dsp:txBody>
      <dsp:txXfrm>
        <a:off x="0" y="2437509"/>
        <a:ext cx="8191500" cy="863605"/>
      </dsp:txXfrm>
    </dsp:sp>
    <dsp:sp modelId="{C74789CD-FC06-7743-8817-4C5C4E691D0E}">
      <dsp:nvSpPr>
        <dsp:cNvPr id="0" name=""/>
        <dsp:cNvSpPr/>
      </dsp:nvSpPr>
      <dsp:spPr>
        <a:xfrm>
          <a:off x="0" y="3269129"/>
          <a:ext cx="4095750" cy="7356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it-IT" sz="2100" kern="1200"/>
            <a:t>asynchronous lessons on the Moodle platform </a:t>
          </a:r>
          <a:endParaRPr lang="it-IT" sz="2100" kern="1200" dirty="0"/>
        </a:p>
      </dsp:txBody>
      <dsp:txXfrm>
        <a:off x="0" y="3269129"/>
        <a:ext cx="4095750" cy="735664"/>
      </dsp:txXfrm>
    </dsp:sp>
    <dsp:sp modelId="{11EB2263-82D7-FE40-9984-7878CA73F233}">
      <dsp:nvSpPr>
        <dsp:cNvPr id="0" name=""/>
        <dsp:cNvSpPr/>
      </dsp:nvSpPr>
      <dsp:spPr>
        <a:xfrm>
          <a:off x="4095750" y="3269129"/>
          <a:ext cx="4095750" cy="7356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it-IT" sz="2100" kern="1200" dirty="0" err="1"/>
            <a:t>synchronous</a:t>
          </a:r>
          <a:r>
            <a:rPr lang="it-IT" sz="2100" kern="1200" dirty="0"/>
            <a:t> </a:t>
          </a:r>
          <a:r>
            <a:rPr lang="it-IT" sz="2100" kern="1200" dirty="0" err="1"/>
            <a:t>videoconferencing</a:t>
          </a:r>
          <a:r>
            <a:rPr lang="it-IT" sz="2100" kern="1200" dirty="0"/>
            <a:t> </a:t>
          </a:r>
          <a:r>
            <a:rPr lang="it-IT" sz="2100" kern="1200" dirty="0" err="1"/>
            <a:t>through</a:t>
          </a:r>
          <a:r>
            <a:rPr lang="it-IT" sz="2100" kern="1200" dirty="0"/>
            <a:t> Microsoft Teams</a:t>
          </a:r>
        </a:p>
      </dsp:txBody>
      <dsp:txXfrm>
        <a:off x="4095750" y="3269129"/>
        <a:ext cx="4095750" cy="735664"/>
      </dsp:txXfrm>
    </dsp:sp>
    <dsp:sp modelId="{1C792554-13CD-604A-AC8E-9285BA4A68E8}">
      <dsp:nvSpPr>
        <dsp:cNvPr id="0" name=""/>
        <dsp:cNvSpPr/>
      </dsp:nvSpPr>
      <dsp:spPr>
        <a:xfrm rot="10800000">
          <a:off x="0" y="1821"/>
          <a:ext cx="8191500" cy="24596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Why interaction is problematic in online courses?</a:t>
          </a:r>
          <a:endParaRPr lang="it-IT" sz="2100" kern="1200" dirty="0"/>
        </a:p>
      </dsp:txBody>
      <dsp:txXfrm rot="10800000">
        <a:off x="0" y="1821"/>
        <a:ext cx="8191500" cy="1598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5186E-15F3-2249-BD64-5979ACF64738}">
      <dsp:nvSpPr>
        <dsp:cNvPr id="0" name=""/>
        <dsp:cNvSpPr/>
      </dsp:nvSpPr>
      <dsp:spPr>
        <a:xfrm>
          <a:off x="39" y="5826"/>
          <a:ext cx="3827766" cy="118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mn-lt"/>
              <a:cs typeface="Times New Roman" panose="02020603050405020304" pitchFamily="18" charset="0"/>
            </a:rPr>
            <a:t>1. </a:t>
          </a:r>
          <a:endParaRPr lang="it-IT" sz="2000" kern="1200" dirty="0">
            <a:latin typeface="+mn-lt"/>
          </a:endParaRPr>
        </a:p>
      </dsp:txBody>
      <dsp:txXfrm>
        <a:off x="39" y="5826"/>
        <a:ext cx="3827766" cy="1180800"/>
      </dsp:txXfrm>
    </dsp:sp>
    <dsp:sp modelId="{01397A24-1505-9147-A565-5C9E63669AD8}">
      <dsp:nvSpPr>
        <dsp:cNvPr id="0" name=""/>
        <dsp:cNvSpPr/>
      </dsp:nvSpPr>
      <dsp:spPr>
        <a:xfrm>
          <a:off x="39" y="1186626"/>
          <a:ext cx="3827766" cy="21946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i="1" kern="1200" dirty="0">
              <a:latin typeface="+mn-lt"/>
              <a:cs typeface="Times New Roman" panose="02020603050405020304" pitchFamily="18" charset="0"/>
            </a:rPr>
            <a:t>The </a:t>
          </a:r>
          <a:r>
            <a:rPr lang="it-IT" sz="2000" i="1" kern="1200" dirty="0" err="1">
              <a:latin typeface="+mn-lt"/>
              <a:cs typeface="Times New Roman" panose="02020603050405020304" pitchFamily="18" charset="0"/>
            </a:rPr>
            <a:t>lack</a:t>
          </a:r>
          <a:r>
            <a:rPr lang="it-IT" sz="2000" i="1" kern="1200" dirty="0">
              <a:latin typeface="+mn-lt"/>
              <a:cs typeface="Times New Roman" panose="02020603050405020304" pitchFamily="18" charset="0"/>
            </a:rPr>
            <a:t> of </a:t>
          </a:r>
          <a:r>
            <a:rPr lang="it-IT" sz="2000" i="1" kern="1200" dirty="0" err="1">
              <a:latin typeface="+mn-lt"/>
              <a:cs typeface="Times New Roman" panose="02020603050405020304" pitchFamily="18" charset="0"/>
            </a:rPr>
            <a:t>willingness</a:t>
          </a:r>
          <a:r>
            <a:rPr lang="it-IT" sz="2000" i="1" kern="1200" dirty="0">
              <a:latin typeface="+mn-lt"/>
              <a:cs typeface="Times New Roman" panose="02020603050405020304" pitchFamily="18" charset="0"/>
            </a:rPr>
            <a:t> to cooperate</a:t>
          </a:r>
        </a:p>
        <a:p>
          <a:pPr marL="228600" lvl="1" indent="-228600" algn="l" defTabSz="889000">
            <a:lnSpc>
              <a:spcPct val="90000"/>
            </a:lnSpc>
            <a:spcBef>
              <a:spcPct val="0"/>
            </a:spcBef>
            <a:spcAft>
              <a:spcPct val="15000"/>
            </a:spcAft>
            <a:buChar char="•"/>
          </a:pPr>
          <a:r>
            <a:rPr lang="it-IT" sz="2000" i="1" kern="1200" dirty="0" err="1">
              <a:latin typeface="+mn-lt"/>
              <a:cs typeface="Times New Roman" panose="02020603050405020304" pitchFamily="18" charset="0"/>
            </a:rPr>
            <a:t>Lack</a:t>
          </a:r>
          <a:r>
            <a:rPr lang="it-IT" sz="2000" i="1" kern="1200" dirty="0">
              <a:latin typeface="+mn-lt"/>
              <a:cs typeface="Times New Roman" panose="02020603050405020304" pitchFamily="18" charset="0"/>
            </a:rPr>
            <a:t> of </a:t>
          </a:r>
          <a:r>
            <a:rPr lang="it-IT" sz="2000" i="1" kern="1200" dirty="0" err="1">
              <a:latin typeface="+mn-lt"/>
              <a:cs typeface="Times New Roman" panose="02020603050405020304" pitchFamily="18" charset="0"/>
            </a:rPr>
            <a:t>appreciation</a:t>
          </a:r>
          <a:r>
            <a:rPr lang="it-IT" sz="2000" i="1" kern="1200" dirty="0">
              <a:latin typeface="+mn-lt"/>
              <a:cs typeface="Times New Roman" panose="02020603050405020304" pitchFamily="18" charset="0"/>
            </a:rPr>
            <a:t> of </a:t>
          </a:r>
          <a:r>
            <a:rPr lang="it-IT" sz="2000" i="1" kern="1200" dirty="0" err="1">
              <a:latin typeface="+mn-lt"/>
              <a:cs typeface="Times New Roman" panose="02020603050405020304" pitchFamily="18" charset="0"/>
            </a:rPr>
            <a:t>activities</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such</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as</a:t>
          </a:r>
          <a:r>
            <a:rPr lang="it-IT" sz="2000" i="1" kern="1200" dirty="0">
              <a:latin typeface="+mn-lt"/>
              <a:cs typeface="Times New Roman" panose="02020603050405020304" pitchFamily="18" charset="0"/>
            </a:rPr>
            <a:t> the forum by </a:t>
          </a:r>
          <a:r>
            <a:rPr lang="it-IT" sz="2000" i="1" kern="1200" dirty="0" err="1">
              <a:latin typeface="+mn-lt"/>
              <a:cs typeface="Times New Roman" panose="02020603050405020304" pitchFamily="18" charset="0"/>
            </a:rPr>
            <a:t>specific</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types</a:t>
          </a:r>
          <a:r>
            <a:rPr lang="it-IT" sz="2000" i="1" kern="1200" dirty="0">
              <a:latin typeface="+mn-lt"/>
              <a:cs typeface="Times New Roman" panose="02020603050405020304" pitchFamily="18" charset="0"/>
            </a:rPr>
            <a:t> of </a:t>
          </a:r>
          <a:r>
            <a:rPr lang="it-IT" sz="2000" i="1" kern="1200" dirty="0" err="1">
              <a:latin typeface="+mn-lt"/>
              <a:cs typeface="Times New Roman" panose="02020603050405020304" pitchFamily="18" charset="0"/>
            </a:rPr>
            <a:t>students</a:t>
          </a:r>
          <a:endParaRPr lang="it-IT" sz="2000" i="1" kern="1200" dirty="0">
            <a:latin typeface="+mn-lt"/>
            <a:cs typeface="Times New Roman" panose="02020603050405020304" pitchFamily="18" charset="0"/>
          </a:endParaRPr>
        </a:p>
      </dsp:txBody>
      <dsp:txXfrm>
        <a:off x="39" y="1186626"/>
        <a:ext cx="3827766" cy="2194627"/>
      </dsp:txXfrm>
    </dsp:sp>
    <dsp:sp modelId="{2401C7AF-31DA-0D40-AE7F-5A1013E12645}">
      <dsp:nvSpPr>
        <dsp:cNvPr id="0" name=""/>
        <dsp:cNvSpPr/>
      </dsp:nvSpPr>
      <dsp:spPr>
        <a:xfrm>
          <a:off x="4363693" y="5826"/>
          <a:ext cx="3827766" cy="118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kern="1200">
              <a:latin typeface="+mn-lt"/>
              <a:cs typeface="Times New Roman" panose="02020603050405020304" pitchFamily="18" charset="0"/>
            </a:rPr>
            <a:t>2. </a:t>
          </a:r>
        </a:p>
      </dsp:txBody>
      <dsp:txXfrm>
        <a:off x="4363693" y="5826"/>
        <a:ext cx="3827766" cy="1180800"/>
      </dsp:txXfrm>
    </dsp:sp>
    <dsp:sp modelId="{D2CA8BD7-64A6-894D-8AA7-72B225CEC64D}">
      <dsp:nvSpPr>
        <dsp:cNvPr id="0" name=""/>
        <dsp:cNvSpPr/>
      </dsp:nvSpPr>
      <dsp:spPr>
        <a:xfrm>
          <a:off x="4363693" y="1186626"/>
          <a:ext cx="3827766" cy="21946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i="1" kern="1200" dirty="0" err="1">
              <a:latin typeface="+mn-lt"/>
              <a:cs typeface="Times New Roman" panose="02020603050405020304" pitchFamily="18" charset="0"/>
            </a:rPr>
            <a:t>Perhaps</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my</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limited</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competence</a:t>
          </a:r>
          <a:r>
            <a:rPr lang="it-IT" sz="2000" i="1" kern="1200" dirty="0">
              <a:latin typeface="+mn-lt"/>
              <a:cs typeface="Times New Roman" panose="02020603050405020304" pitchFamily="18" charset="0"/>
            </a:rPr>
            <a:t>?</a:t>
          </a:r>
        </a:p>
        <a:p>
          <a:pPr marL="228600" lvl="1" indent="-228600" algn="l" defTabSz="889000">
            <a:lnSpc>
              <a:spcPct val="90000"/>
            </a:lnSpc>
            <a:spcBef>
              <a:spcPct val="0"/>
            </a:spcBef>
            <a:spcAft>
              <a:spcPct val="15000"/>
            </a:spcAft>
            <a:buChar char="•"/>
          </a:pPr>
          <a:r>
            <a:rPr lang="it-IT" sz="2000" i="1" kern="1200" dirty="0">
              <a:latin typeface="+mn-lt"/>
              <a:cs typeface="Times New Roman" panose="02020603050405020304" pitchFamily="18" charset="0"/>
            </a:rPr>
            <a:t>My </a:t>
          </a:r>
          <a:r>
            <a:rPr lang="it-IT" sz="2000" i="1" kern="1200" dirty="0" err="1">
              <a:latin typeface="+mn-lt"/>
              <a:cs typeface="Times New Roman" panose="02020603050405020304" pitchFamily="18" charset="0"/>
            </a:rPr>
            <a:t>technological</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incompetence</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but</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also</a:t>
          </a:r>
          <a:r>
            <a:rPr lang="it-IT" sz="2000" i="1" kern="1200" dirty="0">
              <a:latin typeface="+mn-lt"/>
              <a:cs typeface="Times New Roman" panose="02020603050405020304" pitchFamily="18" charset="0"/>
            </a:rPr>
            <a:t> of the </a:t>
          </a:r>
          <a:r>
            <a:rPr lang="it-IT" sz="2000" i="1" kern="1200" dirty="0" err="1">
              <a:latin typeface="+mn-lt"/>
              <a:cs typeface="Times New Roman" panose="02020603050405020304" pitchFamily="18" charset="0"/>
            </a:rPr>
            <a:t>students</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at</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times</a:t>
          </a:r>
          <a:endParaRPr lang="it-IT" sz="2000" i="1" kern="1200" dirty="0">
            <a:latin typeface="+mn-lt"/>
            <a:cs typeface="Times New Roman" panose="02020603050405020304" pitchFamily="18" charset="0"/>
          </a:endParaRPr>
        </a:p>
        <a:p>
          <a:pPr marL="228600" lvl="1" indent="-228600" algn="l" defTabSz="889000">
            <a:lnSpc>
              <a:spcPct val="90000"/>
            </a:lnSpc>
            <a:spcBef>
              <a:spcPct val="0"/>
            </a:spcBef>
            <a:spcAft>
              <a:spcPct val="15000"/>
            </a:spcAft>
            <a:buChar char="•"/>
          </a:pPr>
          <a:r>
            <a:rPr lang="it-IT" sz="2000" i="1" kern="1200" dirty="0" err="1">
              <a:latin typeface="+mn-lt"/>
              <a:cs typeface="Times New Roman" panose="02020603050405020304" pitchFamily="18" charset="0"/>
            </a:rPr>
            <a:t>It</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takes</a:t>
          </a:r>
          <a:r>
            <a:rPr lang="it-IT" sz="2000" i="1" kern="1200" dirty="0">
              <a:latin typeface="+mn-lt"/>
              <a:cs typeface="Times New Roman" panose="02020603050405020304" pitchFamily="18" charset="0"/>
            </a:rPr>
            <a:t> </a:t>
          </a:r>
          <a:r>
            <a:rPr lang="it-IT" sz="2000" i="1" kern="1200" dirty="0" err="1">
              <a:latin typeface="+mn-lt"/>
              <a:cs typeface="Times New Roman" panose="02020603050405020304" pitchFamily="18" charset="0"/>
            </a:rPr>
            <a:t>too</a:t>
          </a:r>
          <a:r>
            <a:rPr lang="it-IT" sz="2000" i="1" kern="1200" dirty="0">
              <a:latin typeface="+mn-lt"/>
              <a:cs typeface="Times New Roman" panose="02020603050405020304" pitchFamily="18" charset="0"/>
            </a:rPr>
            <a:t> long to </a:t>
          </a:r>
          <a:r>
            <a:rPr lang="it-IT" sz="2000" i="1" kern="1200" dirty="0" err="1">
              <a:latin typeface="+mn-lt"/>
              <a:cs typeface="Times New Roman" panose="02020603050405020304" pitchFamily="18" charset="0"/>
            </a:rPr>
            <a:t>organize</a:t>
          </a:r>
          <a:r>
            <a:rPr lang="it-IT" sz="2000" i="1" kern="1200" dirty="0">
              <a:latin typeface="+mn-lt"/>
              <a:cs typeface="Times New Roman" panose="02020603050405020304" pitchFamily="18" charset="0"/>
            </a:rPr>
            <a:t> the work</a:t>
          </a:r>
        </a:p>
      </dsp:txBody>
      <dsp:txXfrm>
        <a:off x="4363693" y="1186626"/>
        <a:ext cx="3827766" cy="21946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E2973776-62CA-47A4-9FD8-FDF7328C742E}" type="datetimeFigureOut">
              <a:rPr lang="en-GB" smtClean="0"/>
              <a:t>08/11/2021</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D82A4F7F-CDA6-448C-A6A8-5C99EA901A60}" type="slidenum">
              <a:rPr lang="en-GB" smtClean="0"/>
              <a:t>‹#›</a:t>
            </a:fld>
            <a:endParaRPr lang="en-GB"/>
          </a:p>
        </p:txBody>
      </p:sp>
    </p:spTree>
    <p:extLst>
      <p:ext uri="{BB962C8B-B14F-4D97-AF65-F5344CB8AC3E}">
        <p14:creationId xmlns:p14="http://schemas.microsoft.com/office/powerpoint/2010/main" val="2540544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E843ECFC-86A8-48BA-9F82-1BEADB54FAA8}" type="datetimeFigureOut">
              <a:rPr lang="en-GB" smtClean="0"/>
              <a:t>08/11/2021</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E8FFE608-6DDB-4A90-B223-C2622DFA32A9}" type="slidenum">
              <a:rPr lang="en-GB" smtClean="0"/>
              <a:t>‹#›</a:t>
            </a:fld>
            <a:endParaRPr lang="en-GB"/>
          </a:p>
        </p:txBody>
      </p:sp>
    </p:spTree>
    <p:extLst>
      <p:ext uri="{BB962C8B-B14F-4D97-AF65-F5344CB8AC3E}">
        <p14:creationId xmlns:p14="http://schemas.microsoft.com/office/powerpoint/2010/main" val="200910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9" descr="ALTE_TitleSlide_2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1588"/>
            <a:ext cx="91789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1"/>
          <p:cNvSpPr txBox="1">
            <a:spLocks noChangeArrowheads="1"/>
          </p:cNvSpPr>
          <p:nvPr/>
        </p:nvSpPr>
        <p:spPr bwMode="auto">
          <a:xfrm>
            <a:off x="7118421" y="6381750"/>
            <a:ext cx="15413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algn="ctr" eaLnBrk="0" fontAlgn="base" hangingPunct="0">
              <a:spcBef>
                <a:spcPct val="0"/>
              </a:spcBef>
              <a:spcAft>
                <a:spcPct val="0"/>
              </a:spcAft>
              <a:defRPr sz="2400" b="1">
                <a:solidFill>
                  <a:schemeClr val="tx1"/>
                </a:solidFill>
                <a:latin typeface="Arial" pitchFamily="34" charset="0"/>
              </a:defRPr>
            </a:lvl6pPr>
            <a:lvl7pPr marL="2971800" indent="-228600" algn="ctr" eaLnBrk="0" fontAlgn="base" hangingPunct="0">
              <a:spcBef>
                <a:spcPct val="0"/>
              </a:spcBef>
              <a:spcAft>
                <a:spcPct val="0"/>
              </a:spcAft>
              <a:defRPr sz="2400" b="1">
                <a:solidFill>
                  <a:schemeClr val="tx1"/>
                </a:solidFill>
                <a:latin typeface="Arial" pitchFamily="34" charset="0"/>
              </a:defRPr>
            </a:lvl7pPr>
            <a:lvl8pPr marL="3429000" indent="-228600" algn="ctr" eaLnBrk="0" fontAlgn="base" hangingPunct="0">
              <a:spcBef>
                <a:spcPct val="0"/>
              </a:spcBef>
              <a:spcAft>
                <a:spcPct val="0"/>
              </a:spcAft>
              <a:defRPr sz="2400" b="1">
                <a:solidFill>
                  <a:schemeClr val="tx1"/>
                </a:solidFill>
                <a:latin typeface="Arial" pitchFamily="34" charset="0"/>
              </a:defRPr>
            </a:lvl8pPr>
            <a:lvl9pPr marL="3886200" indent="-228600" algn="ctr" eaLnBrk="0" fontAlgn="base" hangingPunct="0">
              <a:spcBef>
                <a:spcPct val="0"/>
              </a:spcBef>
              <a:spcAft>
                <a:spcPct val="0"/>
              </a:spcAft>
              <a:defRPr sz="2400" b="1">
                <a:solidFill>
                  <a:schemeClr val="tx1"/>
                </a:solidFill>
                <a:latin typeface="Arial" pitchFamily="34" charset="0"/>
              </a:defRPr>
            </a:lvl9pPr>
          </a:lstStyle>
          <a:p>
            <a:pPr algn="ctr" eaLnBrk="1" hangingPunct="1">
              <a:defRPr/>
            </a:pPr>
            <a:r>
              <a:rPr lang="en-GB" sz="1200" dirty="0">
                <a:solidFill>
                  <a:srgbClr val="00498B"/>
                </a:solidFill>
                <a:cs typeface="Arial" pitchFamily="34" charset="0"/>
              </a:rPr>
              <a:t>© </a:t>
            </a:r>
            <a:r>
              <a:rPr lang="en-GB" sz="1200" dirty="0">
                <a:solidFill>
                  <a:srgbClr val="00498B"/>
                </a:solidFill>
              </a:rPr>
              <a:t>Copyright ALTE</a:t>
            </a:r>
          </a:p>
        </p:txBody>
      </p:sp>
      <p:sp>
        <p:nvSpPr>
          <p:cNvPr id="91179" name="Rectangle 43"/>
          <p:cNvSpPr>
            <a:spLocks noGrp="1" noChangeArrowheads="1"/>
          </p:cNvSpPr>
          <p:nvPr>
            <p:ph type="ctrTitle" sz="quarter"/>
          </p:nvPr>
        </p:nvSpPr>
        <p:spPr>
          <a:xfrm>
            <a:off x="1692275" y="2708275"/>
            <a:ext cx="6765925" cy="1470025"/>
          </a:xfrm>
        </p:spPr>
        <p:txBody>
          <a:bodyPr/>
          <a:lstStyle>
            <a:lvl1pPr algn="l">
              <a:defRPr sz="4800" b="0">
                <a:solidFill>
                  <a:srgbClr val="669933"/>
                </a:solidFill>
              </a:defRPr>
            </a:lvl1pPr>
          </a:lstStyle>
          <a:p>
            <a:pPr lvl="0"/>
            <a:r>
              <a:rPr lang="en-US" noProof="0"/>
              <a:t>Click to edit Master title style</a:t>
            </a:r>
            <a:endParaRPr lang="en-GB" noProof="0"/>
          </a:p>
        </p:txBody>
      </p:sp>
    </p:spTree>
    <p:extLst>
      <p:ext uri="{BB962C8B-B14F-4D97-AF65-F5344CB8AC3E}">
        <p14:creationId xmlns:p14="http://schemas.microsoft.com/office/powerpoint/2010/main" val="178865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94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990600"/>
            <a:ext cx="2057400" cy="5105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3400" y="990600"/>
            <a:ext cx="60198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604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543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708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3400" y="2057400"/>
            <a:ext cx="401955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5350" y="2057400"/>
            <a:ext cx="401955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280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96951"/>
            <a:ext cx="4040188" cy="31292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96951"/>
            <a:ext cx="4041775" cy="31292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164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1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99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348880"/>
            <a:ext cx="3008313" cy="3777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5946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39552" y="1196751"/>
            <a:ext cx="7992888"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3524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9906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533400" y="2057400"/>
            <a:ext cx="81915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4" name="Text Box 19"/>
          <p:cNvSpPr txBox="1">
            <a:spLocks noChangeArrowheads="1"/>
          </p:cNvSpPr>
          <p:nvPr/>
        </p:nvSpPr>
        <p:spPr bwMode="auto">
          <a:xfrm>
            <a:off x="381000" y="64008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defRPr/>
            </a:pPr>
            <a:fld id="{3C9C9319-AADF-40FA-8EBC-D25912D8995B}" type="slidenum">
              <a:rPr lang="en-US" sz="1000" smtClean="0">
                <a:solidFill>
                  <a:srgbClr val="00498B"/>
                </a:solidFill>
              </a:rPr>
              <a:pPr eaLnBrk="1" hangingPunct="1">
                <a:spcBef>
                  <a:spcPct val="50000"/>
                </a:spcBef>
                <a:defRPr/>
              </a:pPr>
              <a:t>‹#›</a:t>
            </a:fld>
            <a:endParaRPr lang="en-US" sz="1400">
              <a:solidFill>
                <a:schemeClr val="hlink"/>
              </a:solidFill>
            </a:endParaRPr>
          </a:p>
        </p:txBody>
      </p:sp>
      <p:pic>
        <p:nvPicPr>
          <p:cNvPr id="5125" name="Picture 36" descr="ALTE_SlideHea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3" y="-1588"/>
            <a:ext cx="9169401"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39"/>
          <p:cNvSpPr txBox="1">
            <a:spLocks noChangeArrowheads="1"/>
          </p:cNvSpPr>
          <p:nvPr/>
        </p:nvSpPr>
        <p:spPr bwMode="auto">
          <a:xfrm>
            <a:off x="7120009" y="6381750"/>
            <a:ext cx="15413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algn="ctr" eaLnBrk="0" fontAlgn="base" hangingPunct="0">
              <a:spcBef>
                <a:spcPct val="0"/>
              </a:spcBef>
              <a:spcAft>
                <a:spcPct val="0"/>
              </a:spcAft>
              <a:defRPr sz="2400" b="1">
                <a:solidFill>
                  <a:schemeClr val="tx1"/>
                </a:solidFill>
                <a:latin typeface="Arial" pitchFamily="34" charset="0"/>
              </a:defRPr>
            </a:lvl6pPr>
            <a:lvl7pPr marL="2971800" indent="-228600" algn="ctr" eaLnBrk="0" fontAlgn="base" hangingPunct="0">
              <a:spcBef>
                <a:spcPct val="0"/>
              </a:spcBef>
              <a:spcAft>
                <a:spcPct val="0"/>
              </a:spcAft>
              <a:defRPr sz="2400" b="1">
                <a:solidFill>
                  <a:schemeClr val="tx1"/>
                </a:solidFill>
                <a:latin typeface="Arial" pitchFamily="34" charset="0"/>
              </a:defRPr>
            </a:lvl7pPr>
            <a:lvl8pPr marL="3429000" indent="-228600" algn="ctr" eaLnBrk="0" fontAlgn="base" hangingPunct="0">
              <a:spcBef>
                <a:spcPct val="0"/>
              </a:spcBef>
              <a:spcAft>
                <a:spcPct val="0"/>
              </a:spcAft>
              <a:defRPr sz="2400" b="1">
                <a:solidFill>
                  <a:schemeClr val="tx1"/>
                </a:solidFill>
                <a:latin typeface="Arial" pitchFamily="34" charset="0"/>
              </a:defRPr>
            </a:lvl8pPr>
            <a:lvl9pPr marL="3886200" indent="-228600" algn="ctr" eaLnBrk="0" fontAlgn="base" hangingPunct="0">
              <a:spcBef>
                <a:spcPct val="0"/>
              </a:spcBef>
              <a:spcAft>
                <a:spcPct val="0"/>
              </a:spcAft>
              <a:defRPr sz="2400" b="1">
                <a:solidFill>
                  <a:schemeClr val="tx1"/>
                </a:solidFill>
                <a:latin typeface="Arial" pitchFamily="34" charset="0"/>
              </a:defRPr>
            </a:lvl9pPr>
          </a:lstStyle>
          <a:p>
            <a:pPr algn="ctr" eaLnBrk="1" hangingPunct="1">
              <a:defRPr/>
            </a:pPr>
            <a:r>
              <a:rPr lang="en-GB" sz="1200" dirty="0">
                <a:solidFill>
                  <a:srgbClr val="00498B"/>
                </a:solidFill>
                <a:cs typeface="Arial" pitchFamily="34" charset="0"/>
              </a:rPr>
              <a:t>© </a:t>
            </a:r>
            <a:r>
              <a:rPr lang="en-GB" sz="1200" dirty="0">
                <a:solidFill>
                  <a:srgbClr val="00498B"/>
                </a:solidFill>
              </a:rPr>
              <a:t>Copyright ALTE</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1" fontAlgn="base" hangingPunct="1">
        <a:spcBef>
          <a:spcPct val="0"/>
        </a:spcBef>
        <a:spcAft>
          <a:spcPct val="0"/>
        </a:spcAft>
        <a:defRPr sz="4000" b="1">
          <a:solidFill>
            <a:srgbClr val="392419"/>
          </a:solidFill>
          <a:latin typeface="+mj-lt"/>
          <a:ea typeface="+mj-ea"/>
          <a:cs typeface="+mj-cs"/>
        </a:defRPr>
      </a:lvl1pPr>
      <a:lvl2pPr algn="ctr" rtl="0" eaLnBrk="1" fontAlgn="base" hangingPunct="1">
        <a:spcBef>
          <a:spcPct val="0"/>
        </a:spcBef>
        <a:spcAft>
          <a:spcPct val="0"/>
        </a:spcAft>
        <a:defRPr sz="4000" b="1">
          <a:solidFill>
            <a:srgbClr val="392419"/>
          </a:solidFill>
          <a:latin typeface="Arial" charset="0"/>
        </a:defRPr>
      </a:lvl2pPr>
      <a:lvl3pPr algn="ctr" rtl="0" eaLnBrk="1" fontAlgn="base" hangingPunct="1">
        <a:spcBef>
          <a:spcPct val="0"/>
        </a:spcBef>
        <a:spcAft>
          <a:spcPct val="0"/>
        </a:spcAft>
        <a:defRPr sz="4000" b="1">
          <a:solidFill>
            <a:srgbClr val="392419"/>
          </a:solidFill>
          <a:latin typeface="Arial" charset="0"/>
        </a:defRPr>
      </a:lvl3pPr>
      <a:lvl4pPr algn="ctr" rtl="0" eaLnBrk="1" fontAlgn="base" hangingPunct="1">
        <a:spcBef>
          <a:spcPct val="0"/>
        </a:spcBef>
        <a:spcAft>
          <a:spcPct val="0"/>
        </a:spcAft>
        <a:defRPr sz="4000" b="1">
          <a:solidFill>
            <a:srgbClr val="392419"/>
          </a:solidFill>
          <a:latin typeface="Arial" charset="0"/>
        </a:defRPr>
      </a:lvl4pPr>
      <a:lvl5pPr algn="ctr" rtl="0" eaLnBrk="1" fontAlgn="base" hangingPunct="1">
        <a:spcBef>
          <a:spcPct val="0"/>
        </a:spcBef>
        <a:spcAft>
          <a:spcPct val="0"/>
        </a:spcAft>
        <a:defRPr sz="4000" b="1">
          <a:solidFill>
            <a:srgbClr val="392419"/>
          </a:solidFill>
          <a:latin typeface="Arial" charset="0"/>
        </a:defRPr>
      </a:lvl5pPr>
      <a:lvl6pPr marL="457200" algn="ctr" rtl="0" eaLnBrk="1" fontAlgn="base" hangingPunct="1">
        <a:spcBef>
          <a:spcPct val="0"/>
        </a:spcBef>
        <a:spcAft>
          <a:spcPct val="0"/>
        </a:spcAft>
        <a:defRPr sz="4000" b="1">
          <a:solidFill>
            <a:srgbClr val="392419"/>
          </a:solidFill>
          <a:latin typeface="Arial" charset="0"/>
        </a:defRPr>
      </a:lvl6pPr>
      <a:lvl7pPr marL="914400" algn="ctr" rtl="0" eaLnBrk="1" fontAlgn="base" hangingPunct="1">
        <a:spcBef>
          <a:spcPct val="0"/>
        </a:spcBef>
        <a:spcAft>
          <a:spcPct val="0"/>
        </a:spcAft>
        <a:defRPr sz="4000" b="1">
          <a:solidFill>
            <a:srgbClr val="392419"/>
          </a:solidFill>
          <a:latin typeface="Arial" charset="0"/>
        </a:defRPr>
      </a:lvl7pPr>
      <a:lvl8pPr marL="1371600" algn="ctr" rtl="0" eaLnBrk="1" fontAlgn="base" hangingPunct="1">
        <a:spcBef>
          <a:spcPct val="0"/>
        </a:spcBef>
        <a:spcAft>
          <a:spcPct val="0"/>
        </a:spcAft>
        <a:defRPr sz="4000" b="1">
          <a:solidFill>
            <a:srgbClr val="392419"/>
          </a:solidFill>
          <a:latin typeface="Arial" charset="0"/>
        </a:defRPr>
      </a:lvl8pPr>
      <a:lvl9pPr marL="1828800" algn="ctr" rtl="0" eaLnBrk="1" fontAlgn="base" hangingPunct="1">
        <a:spcBef>
          <a:spcPct val="0"/>
        </a:spcBef>
        <a:spcAft>
          <a:spcPct val="0"/>
        </a:spcAft>
        <a:defRPr sz="4000" b="1">
          <a:solidFill>
            <a:srgbClr val="392419"/>
          </a:solidFill>
          <a:latin typeface="Arial" charset="0"/>
        </a:defRPr>
      </a:lvl9pPr>
    </p:titleStyle>
    <p:bodyStyle>
      <a:lvl1pPr marL="342900" indent="-342900" algn="l" rtl="0" eaLnBrk="1" fontAlgn="base" hangingPunct="1">
        <a:spcBef>
          <a:spcPct val="20000"/>
        </a:spcBef>
        <a:spcAft>
          <a:spcPct val="0"/>
        </a:spcAft>
        <a:buClr>
          <a:schemeClr val="hlink"/>
        </a:buClr>
        <a:buSzPct val="135000"/>
        <a:buFont typeface="Wingdings" pitchFamily="2" charset="2"/>
        <a:buChar char="§"/>
        <a:defRPr sz="2800">
          <a:solidFill>
            <a:srgbClr val="86767A"/>
          </a:solidFill>
          <a:latin typeface="+mn-lt"/>
          <a:ea typeface="+mn-ea"/>
          <a:cs typeface="+mn-cs"/>
        </a:defRPr>
      </a:lvl1pPr>
      <a:lvl2pPr marL="742950" indent="-285750" algn="l" rtl="0" eaLnBrk="1" fontAlgn="base" hangingPunct="1">
        <a:spcBef>
          <a:spcPct val="20000"/>
        </a:spcBef>
        <a:spcAft>
          <a:spcPct val="0"/>
        </a:spcAft>
        <a:buClr>
          <a:schemeClr val="hlink"/>
        </a:buClr>
        <a:buSzPct val="125000"/>
        <a:buFont typeface="Wingdings" pitchFamily="2" charset="2"/>
        <a:buChar char="§"/>
        <a:defRPr sz="2400">
          <a:solidFill>
            <a:srgbClr val="86767A"/>
          </a:solidFill>
          <a:latin typeface="+mn-lt"/>
        </a:defRPr>
      </a:lvl2pPr>
      <a:lvl3pPr marL="1143000" indent="-228600" algn="l" rtl="0" eaLnBrk="1" fontAlgn="base" hangingPunct="1">
        <a:spcBef>
          <a:spcPct val="20000"/>
        </a:spcBef>
        <a:spcAft>
          <a:spcPct val="0"/>
        </a:spcAft>
        <a:buClr>
          <a:schemeClr val="hlink"/>
        </a:buClr>
        <a:buSzPct val="115000"/>
        <a:buFont typeface="Wingdings" pitchFamily="2" charset="2"/>
        <a:buChar char="§"/>
        <a:defRPr sz="2200">
          <a:solidFill>
            <a:srgbClr val="86767A"/>
          </a:solidFill>
          <a:latin typeface="+mn-lt"/>
        </a:defRPr>
      </a:lvl3pPr>
      <a:lvl4pPr marL="1562100" indent="-228600" algn="l" rtl="0" eaLnBrk="1" fontAlgn="base" hangingPunct="1">
        <a:spcBef>
          <a:spcPct val="20000"/>
        </a:spcBef>
        <a:spcAft>
          <a:spcPct val="0"/>
        </a:spcAft>
        <a:buClr>
          <a:schemeClr val="hlink"/>
        </a:buClr>
        <a:buSzPct val="110000"/>
        <a:buFont typeface="Wingdings" pitchFamily="2" charset="2"/>
        <a:buChar char="§"/>
        <a:defRPr sz="2000">
          <a:solidFill>
            <a:srgbClr val="86767A"/>
          </a:solidFill>
          <a:latin typeface="+mn-lt"/>
        </a:defRPr>
      </a:lvl4pPr>
      <a:lvl5pPr marL="1981200" indent="-228600" algn="l" rtl="0" eaLnBrk="1" fontAlgn="base" hangingPunct="1">
        <a:spcBef>
          <a:spcPct val="20000"/>
        </a:spcBef>
        <a:spcAft>
          <a:spcPct val="0"/>
        </a:spcAft>
        <a:buClr>
          <a:schemeClr val="hlink"/>
        </a:buClr>
        <a:buFont typeface="Wingdings" pitchFamily="2" charset="2"/>
        <a:buChar char="§"/>
        <a:defRPr sz="2000">
          <a:solidFill>
            <a:srgbClr val="86767A"/>
          </a:solidFill>
          <a:latin typeface="+mn-lt"/>
        </a:defRPr>
      </a:lvl5pPr>
      <a:lvl6pPr marL="2438400" indent="-228600" algn="l" rtl="0" eaLnBrk="1" fontAlgn="base" hangingPunct="1">
        <a:spcBef>
          <a:spcPct val="20000"/>
        </a:spcBef>
        <a:spcAft>
          <a:spcPct val="0"/>
        </a:spcAft>
        <a:buClr>
          <a:schemeClr val="hlink"/>
        </a:buClr>
        <a:buFont typeface="Wingdings" pitchFamily="2" charset="2"/>
        <a:buChar char="§"/>
        <a:defRPr sz="2000">
          <a:solidFill>
            <a:srgbClr val="86767A"/>
          </a:solidFill>
          <a:latin typeface="+mn-lt"/>
        </a:defRPr>
      </a:lvl6pPr>
      <a:lvl7pPr marL="2895600" indent="-228600" algn="l" rtl="0" eaLnBrk="1" fontAlgn="base" hangingPunct="1">
        <a:spcBef>
          <a:spcPct val="20000"/>
        </a:spcBef>
        <a:spcAft>
          <a:spcPct val="0"/>
        </a:spcAft>
        <a:buClr>
          <a:schemeClr val="hlink"/>
        </a:buClr>
        <a:buFont typeface="Wingdings" pitchFamily="2" charset="2"/>
        <a:buChar char="§"/>
        <a:defRPr sz="2000">
          <a:solidFill>
            <a:srgbClr val="86767A"/>
          </a:solidFill>
          <a:latin typeface="+mn-lt"/>
        </a:defRPr>
      </a:lvl7pPr>
      <a:lvl8pPr marL="3352800" indent="-228600" algn="l" rtl="0" eaLnBrk="1" fontAlgn="base" hangingPunct="1">
        <a:spcBef>
          <a:spcPct val="20000"/>
        </a:spcBef>
        <a:spcAft>
          <a:spcPct val="0"/>
        </a:spcAft>
        <a:buClr>
          <a:schemeClr val="hlink"/>
        </a:buClr>
        <a:buFont typeface="Wingdings" pitchFamily="2" charset="2"/>
        <a:buChar char="§"/>
        <a:defRPr sz="2000">
          <a:solidFill>
            <a:srgbClr val="86767A"/>
          </a:solidFill>
          <a:latin typeface="+mn-lt"/>
        </a:defRPr>
      </a:lvl8pPr>
      <a:lvl9pPr marL="3810000" indent="-228600" algn="l" rtl="0" eaLnBrk="1" fontAlgn="base" hangingPunct="1">
        <a:spcBef>
          <a:spcPct val="20000"/>
        </a:spcBef>
        <a:spcAft>
          <a:spcPct val="0"/>
        </a:spcAft>
        <a:buClr>
          <a:schemeClr val="hlink"/>
        </a:buClr>
        <a:buFont typeface="Wingdings" pitchFamily="2" charset="2"/>
        <a:buChar char="§"/>
        <a:defRPr sz="2000">
          <a:solidFill>
            <a:srgbClr val="8676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0B057C5-160A-274A-9884-A61545A923C1}"/>
              </a:ext>
            </a:extLst>
          </p:cNvPr>
          <p:cNvSpPr>
            <a:spLocks noGrp="1"/>
          </p:cNvSpPr>
          <p:nvPr>
            <p:ph type="ctrTitle" sz="quarter"/>
          </p:nvPr>
        </p:nvSpPr>
        <p:spPr>
          <a:xfrm>
            <a:off x="1763688" y="2564904"/>
            <a:ext cx="6765925" cy="1470025"/>
          </a:xfrm>
        </p:spPr>
        <p:txBody>
          <a:bodyPr/>
          <a:lstStyle/>
          <a:p>
            <a:r>
              <a:rPr lang="it-IT" sz="3200" dirty="0" err="1"/>
              <a:t>Teaching</a:t>
            </a:r>
            <a:r>
              <a:rPr lang="it-IT" sz="3200" dirty="0"/>
              <a:t> and </a:t>
            </a:r>
            <a:r>
              <a:rPr lang="it-IT" sz="3200" dirty="0" err="1"/>
              <a:t>testing</a:t>
            </a:r>
            <a:r>
              <a:rPr lang="it-IT" sz="3200" dirty="0"/>
              <a:t> L2 </a:t>
            </a:r>
            <a:r>
              <a:rPr lang="it-IT" sz="3200" dirty="0" err="1"/>
              <a:t>Interactional</a:t>
            </a:r>
            <a:r>
              <a:rPr lang="it-IT" sz="3200" dirty="0"/>
              <a:t> </a:t>
            </a:r>
            <a:r>
              <a:rPr lang="it-IT" sz="3200" dirty="0" err="1"/>
              <a:t>Competence</a:t>
            </a:r>
            <a:r>
              <a:rPr lang="it-IT" sz="3200" dirty="0"/>
              <a:t> Online</a:t>
            </a:r>
            <a:br>
              <a:rPr lang="it-IT" sz="3200" dirty="0"/>
            </a:br>
            <a:r>
              <a:rPr lang="it-IT" sz="2000" dirty="0" err="1"/>
              <a:t>Borbala</a:t>
            </a:r>
            <a:r>
              <a:rPr lang="it-IT" sz="2000" dirty="0"/>
              <a:t> </a:t>
            </a:r>
            <a:r>
              <a:rPr lang="it-IT" sz="2000" dirty="0" err="1"/>
              <a:t>Samu</a:t>
            </a:r>
            <a:r>
              <a:rPr lang="it-IT" sz="2000" dirty="0"/>
              <a:t> (Università per Stranieri di Perugia)</a:t>
            </a:r>
          </a:p>
        </p:txBody>
      </p:sp>
      <p:pic>
        <p:nvPicPr>
          <p:cNvPr id="5" name="Immagine 4">
            <a:extLst>
              <a:ext uri="{FF2B5EF4-FFF2-40B4-BE49-F238E27FC236}">
                <a16:creationId xmlns:a16="http://schemas.microsoft.com/office/drawing/2014/main" id="{DA94C2E8-27F6-2344-9E08-FE3466007F6C}"/>
              </a:ext>
            </a:extLst>
          </p:cNvPr>
          <p:cNvPicPr>
            <a:picLocks noChangeAspect="1"/>
          </p:cNvPicPr>
          <p:nvPr/>
        </p:nvPicPr>
        <p:blipFill>
          <a:blip r:embed="rId2"/>
          <a:stretch>
            <a:fillRect/>
          </a:stretch>
        </p:blipFill>
        <p:spPr>
          <a:xfrm>
            <a:off x="0" y="0"/>
            <a:ext cx="9144000" cy="6858000"/>
          </a:xfrm>
          <a:prstGeom prst="rect">
            <a:avLst/>
          </a:prstGeom>
        </p:spPr>
      </p:pic>
      <p:pic>
        <p:nvPicPr>
          <p:cNvPr id="7" name="Immagine 6">
            <a:extLst>
              <a:ext uri="{FF2B5EF4-FFF2-40B4-BE49-F238E27FC236}">
                <a16:creationId xmlns:a16="http://schemas.microsoft.com/office/drawing/2014/main" id="{34256EC3-EA01-EE4F-A7A4-367DAE5415A4}"/>
              </a:ext>
            </a:extLst>
          </p:cNvPr>
          <p:cNvPicPr>
            <a:picLocks noChangeAspect="1"/>
          </p:cNvPicPr>
          <p:nvPr/>
        </p:nvPicPr>
        <p:blipFill>
          <a:blip r:embed="rId3"/>
          <a:stretch>
            <a:fillRect/>
          </a:stretch>
        </p:blipFill>
        <p:spPr>
          <a:xfrm>
            <a:off x="2879812" y="4318339"/>
            <a:ext cx="3384376" cy="2256251"/>
          </a:xfrm>
          <a:prstGeom prst="rect">
            <a:avLst/>
          </a:prstGeom>
        </p:spPr>
      </p:pic>
    </p:spTree>
    <p:extLst>
      <p:ext uri="{BB962C8B-B14F-4D97-AF65-F5344CB8AC3E}">
        <p14:creationId xmlns:p14="http://schemas.microsoft.com/office/powerpoint/2010/main" val="284395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ABB013-BD8C-2343-A885-768C26492E8A}"/>
              </a:ext>
            </a:extLst>
          </p:cNvPr>
          <p:cNvSpPr>
            <a:spLocks noGrp="1"/>
          </p:cNvSpPr>
          <p:nvPr>
            <p:ph type="title"/>
          </p:nvPr>
        </p:nvSpPr>
        <p:spPr/>
        <p:txBody>
          <a:bodyPr/>
          <a:lstStyle/>
          <a:p>
            <a:r>
              <a:rPr lang="it-IT" dirty="0"/>
              <a:t>Online </a:t>
            </a:r>
            <a:r>
              <a:rPr lang="it-IT" dirty="0" err="1"/>
              <a:t>Interaction</a:t>
            </a:r>
            <a:endParaRPr lang="it-IT" dirty="0"/>
          </a:p>
        </p:txBody>
      </p:sp>
      <p:graphicFrame>
        <p:nvGraphicFramePr>
          <p:cNvPr id="6" name="Segnaposto contenuto 5">
            <a:extLst>
              <a:ext uri="{FF2B5EF4-FFF2-40B4-BE49-F238E27FC236}">
                <a16:creationId xmlns:a16="http://schemas.microsoft.com/office/drawing/2014/main" id="{29D750A2-7D3D-0144-8B0A-581ACF7ECB32}"/>
              </a:ext>
            </a:extLst>
          </p:cNvPr>
          <p:cNvGraphicFramePr>
            <a:graphicFrameLocks noGrp="1"/>
          </p:cNvGraphicFramePr>
          <p:nvPr>
            <p:ph idx="1"/>
            <p:extLst>
              <p:ext uri="{D42A27DB-BD31-4B8C-83A1-F6EECF244321}">
                <p14:modId xmlns:p14="http://schemas.microsoft.com/office/powerpoint/2010/main" val="3704871516"/>
              </p:ext>
            </p:extLst>
          </p:nvPr>
        </p:nvGraphicFramePr>
        <p:xfrm>
          <a:off x="533400" y="2057400"/>
          <a:ext cx="8191500" cy="3675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eccia destra 3">
            <a:extLst>
              <a:ext uri="{FF2B5EF4-FFF2-40B4-BE49-F238E27FC236}">
                <a16:creationId xmlns:a16="http://schemas.microsoft.com/office/drawing/2014/main" id="{DD913EF7-DD57-C940-A2EE-AE1B7CE81FEC}"/>
              </a:ext>
            </a:extLst>
          </p:cNvPr>
          <p:cNvSpPr/>
          <p:nvPr/>
        </p:nvSpPr>
        <p:spPr bwMode="auto">
          <a:xfrm>
            <a:off x="827584" y="5517232"/>
            <a:ext cx="7293768" cy="864096"/>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a:ln>
                  <a:noFill/>
                </a:ln>
                <a:solidFill>
                  <a:schemeClr val="tx1"/>
                </a:solidFill>
                <a:effectLst/>
                <a:latin typeface="Arial" charset="0"/>
              </a:rPr>
              <a:t>New </a:t>
            </a:r>
            <a:r>
              <a:rPr kumimoji="0" lang="it-IT" sz="2400" b="1" i="0" u="none" strike="noStrike" cap="none" normalizeH="0" baseline="0" dirty="0" err="1">
                <a:ln>
                  <a:noFill/>
                </a:ln>
                <a:solidFill>
                  <a:schemeClr val="tx1"/>
                </a:solidFill>
                <a:effectLst/>
                <a:latin typeface="Arial" charset="0"/>
              </a:rPr>
              <a:t>descriptors</a:t>
            </a:r>
            <a:r>
              <a:rPr kumimoji="0" lang="it-IT" sz="2400" b="1" i="0" u="none" strike="noStrike" cap="none" normalizeH="0" baseline="0" dirty="0">
                <a:ln>
                  <a:noFill/>
                </a:ln>
                <a:solidFill>
                  <a:schemeClr val="tx1"/>
                </a:solidFill>
                <a:effectLst/>
                <a:latin typeface="Arial" charset="0"/>
              </a:rPr>
              <a:t> </a:t>
            </a:r>
            <a:r>
              <a:rPr lang="it-IT" b="1" dirty="0"/>
              <a:t>(</a:t>
            </a:r>
            <a:r>
              <a:rPr kumimoji="0" lang="it-IT" sz="2400" b="1" i="0" u="none" strike="noStrike" cap="none" normalizeH="0" baseline="0" dirty="0">
                <a:ln>
                  <a:noFill/>
                </a:ln>
                <a:solidFill>
                  <a:schemeClr val="tx1"/>
                </a:solidFill>
                <a:effectLst/>
                <a:latin typeface="Arial" charset="0"/>
              </a:rPr>
              <a:t>Companion Volume 2018)</a:t>
            </a:r>
          </a:p>
        </p:txBody>
      </p:sp>
    </p:spTree>
    <p:extLst>
      <p:ext uri="{BB962C8B-B14F-4D97-AF65-F5344CB8AC3E}">
        <p14:creationId xmlns:p14="http://schemas.microsoft.com/office/powerpoint/2010/main" val="85103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9FFAD-ED4B-A64B-827B-1F7178A125A8}"/>
              </a:ext>
            </a:extLst>
          </p:cNvPr>
          <p:cNvSpPr>
            <a:spLocks noGrp="1"/>
          </p:cNvSpPr>
          <p:nvPr>
            <p:ph type="title"/>
          </p:nvPr>
        </p:nvSpPr>
        <p:spPr/>
        <p:txBody>
          <a:bodyPr/>
          <a:lstStyle/>
          <a:p>
            <a:r>
              <a:rPr lang="it-IT" dirty="0">
                <a:solidFill>
                  <a:schemeClr val="tx1"/>
                </a:solidFill>
              </a:rPr>
              <a:t>Online </a:t>
            </a:r>
            <a:r>
              <a:rPr lang="it-IT" dirty="0" err="1">
                <a:solidFill>
                  <a:schemeClr val="tx1"/>
                </a:solidFill>
              </a:rPr>
              <a:t>Interaction</a:t>
            </a:r>
            <a:endParaRPr lang="it-IT" dirty="0">
              <a:solidFill>
                <a:schemeClr val="tx1"/>
              </a:solidFill>
            </a:endParaRPr>
          </a:p>
        </p:txBody>
      </p:sp>
      <p:sp>
        <p:nvSpPr>
          <p:cNvPr id="4" name="Segnaposto testo 3">
            <a:extLst>
              <a:ext uri="{FF2B5EF4-FFF2-40B4-BE49-F238E27FC236}">
                <a16:creationId xmlns:a16="http://schemas.microsoft.com/office/drawing/2014/main" id="{C1114570-A8A3-8B48-8ADE-8D130C6BE73E}"/>
              </a:ext>
            </a:extLst>
          </p:cNvPr>
          <p:cNvSpPr>
            <a:spLocks noGrp="1"/>
          </p:cNvSpPr>
          <p:nvPr>
            <p:ph type="body" idx="1"/>
          </p:nvPr>
        </p:nvSpPr>
        <p:spPr/>
        <p:txBody>
          <a:bodyPr/>
          <a:lstStyle/>
          <a:p>
            <a:r>
              <a:rPr lang="it-IT" dirty="0" err="1">
                <a:solidFill>
                  <a:schemeClr val="tx1"/>
                </a:solidFill>
              </a:rPr>
              <a:t>Interaction</a:t>
            </a:r>
            <a:r>
              <a:rPr lang="it-IT" dirty="0">
                <a:solidFill>
                  <a:schemeClr val="tx1"/>
                </a:solidFill>
              </a:rPr>
              <a:t> </a:t>
            </a:r>
            <a:r>
              <a:rPr lang="it-IT" dirty="0" err="1">
                <a:solidFill>
                  <a:schemeClr val="tx1"/>
                </a:solidFill>
              </a:rPr>
              <a:t>activities</a:t>
            </a:r>
            <a:endParaRPr lang="it-IT" dirty="0">
              <a:solidFill>
                <a:schemeClr val="tx1"/>
              </a:solidFill>
            </a:endParaRPr>
          </a:p>
        </p:txBody>
      </p:sp>
      <p:sp>
        <p:nvSpPr>
          <p:cNvPr id="5" name="Segnaposto contenuto 4">
            <a:extLst>
              <a:ext uri="{FF2B5EF4-FFF2-40B4-BE49-F238E27FC236}">
                <a16:creationId xmlns:a16="http://schemas.microsoft.com/office/drawing/2014/main" id="{7D582B7C-96B4-2F44-B30E-071B017E9AAC}"/>
              </a:ext>
            </a:extLst>
          </p:cNvPr>
          <p:cNvSpPr>
            <a:spLocks noGrp="1"/>
          </p:cNvSpPr>
          <p:nvPr>
            <p:ph sz="half" idx="2"/>
          </p:nvPr>
        </p:nvSpPr>
        <p:spPr/>
        <p:txBody>
          <a:bodyPr/>
          <a:lstStyle/>
          <a:p>
            <a:r>
              <a:rPr lang="it-IT" dirty="0" err="1">
                <a:solidFill>
                  <a:schemeClr val="tx1"/>
                </a:solidFill>
              </a:rPr>
              <a:t>Spoken</a:t>
            </a:r>
            <a:r>
              <a:rPr lang="it-IT" dirty="0">
                <a:solidFill>
                  <a:schemeClr val="tx1"/>
                </a:solidFill>
              </a:rPr>
              <a:t> </a:t>
            </a:r>
            <a:r>
              <a:rPr lang="it-IT" dirty="0" err="1">
                <a:solidFill>
                  <a:schemeClr val="tx1"/>
                </a:solidFill>
              </a:rPr>
              <a:t>Interaction</a:t>
            </a:r>
            <a:endParaRPr lang="it-IT" dirty="0">
              <a:solidFill>
                <a:schemeClr val="tx1"/>
              </a:solidFill>
            </a:endParaRPr>
          </a:p>
          <a:p>
            <a:r>
              <a:rPr lang="it-IT" dirty="0" err="1">
                <a:solidFill>
                  <a:schemeClr val="tx1"/>
                </a:solidFill>
              </a:rPr>
              <a:t>Written</a:t>
            </a:r>
            <a:r>
              <a:rPr lang="it-IT" dirty="0">
                <a:solidFill>
                  <a:schemeClr val="tx1"/>
                </a:solidFill>
              </a:rPr>
              <a:t> </a:t>
            </a:r>
            <a:r>
              <a:rPr lang="it-IT" dirty="0" err="1">
                <a:solidFill>
                  <a:schemeClr val="tx1"/>
                </a:solidFill>
              </a:rPr>
              <a:t>Interaction</a:t>
            </a:r>
            <a:endParaRPr lang="it-IT" dirty="0">
              <a:solidFill>
                <a:schemeClr val="tx1"/>
              </a:solidFill>
            </a:endParaRPr>
          </a:p>
          <a:p>
            <a:r>
              <a:rPr lang="it-IT" dirty="0">
                <a:solidFill>
                  <a:schemeClr val="accent1"/>
                </a:solidFill>
              </a:rPr>
              <a:t>Online </a:t>
            </a:r>
            <a:r>
              <a:rPr lang="it-IT" dirty="0" err="1">
                <a:solidFill>
                  <a:schemeClr val="accent1"/>
                </a:solidFill>
              </a:rPr>
              <a:t>Interaction</a:t>
            </a:r>
            <a:endParaRPr lang="it-IT" dirty="0">
              <a:solidFill>
                <a:schemeClr val="accent1"/>
              </a:solidFill>
            </a:endParaRPr>
          </a:p>
          <a:p>
            <a:pPr lvl="1">
              <a:buFont typeface="Wingdings" pitchFamily="2" charset="2"/>
              <a:buChar char="Ø"/>
            </a:pPr>
            <a:r>
              <a:rPr lang="it-IT" dirty="0">
                <a:solidFill>
                  <a:schemeClr val="accent1"/>
                </a:solidFill>
              </a:rPr>
              <a:t>Online </a:t>
            </a:r>
            <a:r>
              <a:rPr lang="it-IT" dirty="0" err="1">
                <a:solidFill>
                  <a:schemeClr val="accent1"/>
                </a:solidFill>
              </a:rPr>
              <a:t>conversation</a:t>
            </a:r>
            <a:r>
              <a:rPr lang="it-IT" dirty="0">
                <a:solidFill>
                  <a:schemeClr val="accent1"/>
                </a:solidFill>
              </a:rPr>
              <a:t> and </a:t>
            </a:r>
            <a:r>
              <a:rPr lang="it-IT" dirty="0" err="1">
                <a:solidFill>
                  <a:schemeClr val="accent1"/>
                </a:solidFill>
              </a:rPr>
              <a:t>discussion</a:t>
            </a:r>
            <a:endParaRPr lang="it-IT" dirty="0">
              <a:solidFill>
                <a:schemeClr val="accent1"/>
              </a:solidFill>
            </a:endParaRPr>
          </a:p>
          <a:p>
            <a:pPr lvl="1">
              <a:buFont typeface="Wingdings" pitchFamily="2" charset="2"/>
              <a:buChar char="Ø"/>
            </a:pPr>
            <a:r>
              <a:rPr lang="it-IT" dirty="0">
                <a:solidFill>
                  <a:schemeClr val="accent1"/>
                </a:solidFill>
              </a:rPr>
              <a:t>Goal-</a:t>
            </a:r>
            <a:r>
              <a:rPr lang="it-IT" dirty="0" err="1">
                <a:solidFill>
                  <a:schemeClr val="accent1"/>
                </a:solidFill>
              </a:rPr>
              <a:t>oriented</a:t>
            </a:r>
            <a:r>
              <a:rPr lang="it-IT" dirty="0">
                <a:solidFill>
                  <a:schemeClr val="accent1"/>
                </a:solidFill>
              </a:rPr>
              <a:t> online </a:t>
            </a:r>
            <a:r>
              <a:rPr lang="it-IT" dirty="0" err="1">
                <a:solidFill>
                  <a:schemeClr val="accent1"/>
                </a:solidFill>
              </a:rPr>
              <a:t>transactions</a:t>
            </a:r>
            <a:r>
              <a:rPr lang="it-IT" dirty="0">
                <a:solidFill>
                  <a:schemeClr val="accent1"/>
                </a:solidFill>
              </a:rPr>
              <a:t> and </a:t>
            </a:r>
            <a:r>
              <a:rPr lang="it-IT" dirty="0" err="1">
                <a:solidFill>
                  <a:schemeClr val="accent1"/>
                </a:solidFill>
              </a:rPr>
              <a:t>collaboration</a:t>
            </a:r>
            <a:endParaRPr lang="it-IT" dirty="0">
              <a:solidFill>
                <a:schemeClr val="accent1"/>
              </a:solidFill>
            </a:endParaRPr>
          </a:p>
        </p:txBody>
      </p:sp>
      <p:sp>
        <p:nvSpPr>
          <p:cNvPr id="6" name="Segnaposto testo 5">
            <a:extLst>
              <a:ext uri="{FF2B5EF4-FFF2-40B4-BE49-F238E27FC236}">
                <a16:creationId xmlns:a16="http://schemas.microsoft.com/office/drawing/2014/main" id="{AF1B986F-1E52-6A48-949A-FB7B33D9DF29}"/>
              </a:ext>
            </a:extLst>
          </p:cNvPr>
          <p:cNvSpPr>
            <a:spLocks noGrp="1"/>
          </p:cNvSpPr>
          <p:nvPr>
            <p:ph type="body" sz="quarter" idx="3"/>
          </p:nvPr>
        </p:nvSpPr>
        <p:spPr/>
        <p:txBody>
          <a:bodyPr/>
          <a:lstStyle/>
          <a:p>
            <a:r>
              <a:rPr lang="it-IT" dirty="0" err="1">
                <a:solidFill>
                  <a:schemeClr val="tx1"/>
                </a:solidFill>
              </a:rPr>
              <a:t>Interaction</a:t>
            </a:r>
            <a:r>
              <a:rPr lang="it-IT" dirty="0">
                <a:solidFill>
                  <a:schemeClr val="tx1"/>
                </a:solidFill>
              </a:rPr>
              <a:t> </a:t>
            </a:r>
            <a:r>
              <a:rPr lang="it-IT" dirty="0" err="1">
                <a:solidFill>
                  <a:schemeClr val="tx1"/>
                </a:solidFill>
              </a:rPr>
              <a:t>Strategies</a:t>
            </a:r>
            <a:endParaRPr lang="it-IT" dirty="0">
              <a:solidFill>
                <a:schemeClr val="tx1"/>
              </a:solidFill>
            </a:endParaRPr>
          </a:p>
        </p:txBody>
      </p:sp>
      <p:sp>
        <p:nvSpPr>
          <p:cNvPr id="7" name="Segnaposto contenuto 6">
            <a:extLst>
              <a:ext uri="{FF2B5EF4-FFF2-40B4-BE49-F238E27FC236}">
                <a16:creationId xmlns:a16="http://schemas.microsoft.com/office/drawing/2014/main" id="{3ADB44A5-7927-4540-8C33-F2524090F624}"/>
              </a:ext>
            </a:extLst>
          </p:cNvPr>
          <p:cNvSpPr>
            <a:spLocks noGrp="1"/>
          </p:cNvSpPr>
          <p:nvPr>
            <p:ph sz="quarter" idx="4"/>
          </p:nvPr>
        </p:nvSpPr>
        <p:spPr/>
        <p:txBody>
          <a:bodyPr/>
          <a:lstStyle/>
          <a:p>
            <a:pPr marL="0" indent="0">
              <a:buNone/>
            </a:pPr>
            <a:r>
              <a:rPr lang="en-US" dirty="0">
                <a:solidFill>
                  <a:schemeClr val="tx1"/>
                </a:solidFill>
              </a:rPr>
              <a:t>(illustrative scales)</a:t>
            </a:r>
          </a:p>
          <a:p>
            <a:pPr>
              <a:buFont typeface="Wingdings" pitchFamily="2" charset="2"/>
              <a:buChar char="Ø"/>
            </a:pPr>
            <a:r>
              <a:rPr lang="en-US" dirty="0">
                <a:solidFill>
                  <a:schemeClr val="tx1"/>
                </a:solidFill>
              </a:rPr>
              <a:t>Taking the floor (</a:t>
            </a:r>
            <a:r>
              <a:rPr lang="en-US" dirty="0" err="1">
                <a:solidFill>
                  <a:schemeClr val="tx1"/>
                </a:solidFill>
              </a:rPr>
              <a:t>Turntaking</a:t>
            </a:r>
            <a:r>
              <a:rPr lang="en-US" dirty="0">
                <a:solidFill>
                  <a:schemeClr val="tx1"/>
                </a:solidFill>
              </a:rPr>
              <a:t>)</a:t>
            </a:r>
          </a:p>
          <a:p>
            <a:pPr>
              <a:buFont typeface="Wingdings" pitchFamily="2" charset="2"/>
              <a:buChar char="Ø"/>
            </a:pPr>
            <a:r>
              <a:rPr lang="en-US" dirty="0">
                <a:solidFill>
                  <a:schemeClr val="tx1"/>
                </a:solidFill>
              </a:rPr>
              <a:t>Cooperating</a:t>
            </a:r>
          </a:p>
          <a:p>
            <a:pPr>
              <a:buFont typeface="Wingdings" pitchFamily="2" charset="2"/>
              <a:buChar char="Ø"/>
            </a:pPr>
            <a:r>
              <a:rPr lang="en-US" dirty="0">
                <a:solidFill>
                  <a:schemeClr val="tx1"/>
                </a:solidFill>
              </a:rPr>
              <a:t>Asking for clarification</a:t>
            </a:r>
            <a:endParaRPr lang="it-IT" dirty="0">
              <a:solidFill>
                <a:schemeClr val="tx1"/>
              </a:solidFill>
            </a:endParaRPr>
          </a:p>
        </p:txBody>
      </p:sp>
      <p:sp>
        <p:nvSpPr>
          <p:cNvPr id="8" name="Rettangolo 7">
            <a:extLst>
              <a:ext uri="{FF2B5EF4-FFF2-40B4-BE49-F238E27FC236}">
                <a16:creationId xmlns:a16="http://schemas.microsoft.com/office/drawing/2014/main" id="{254F6112-81B7-744A-9899-64E538E27B99}"/>
              </a:ext>
            </a:extLst>
          </p:cNvPr>
          <p:cNvSpPr/>
          <p:nvPr/>
        </p:nvSpPr>
        <p:spPr>
          <a:xfrm>
            <a:off x="5220072" y="5972273"/>
            <a:ext cx="3644029" cy="369332"/>
          </a:xfrm>
          <a:prstGeom prst="rect">
            <a:avLst/>
          </a:prstGeom>
        </p:spPr>
        <p:txBody>
          <a:bodyPr wrap="square">
            <a:spAutoFit/>
          </a:bodyPr>
          <a:lstStyle/>
          <a:p>
            <a:pPr algn="just">
              <a:spcAft>
                <a:spcPts val="0"/>
              </a:spcAft>
            </a:pPr>
            <a:r>
              <a:rPr lang="en-US" sz="1800" dirty="0">
                <a:latin typeface="+mn-lt"/>
                <a:ea typeface="Times New Roman" panose="02020603050405020304" pitchFamily="18" charset="0"/>
              </a:rPr>
              <a:t>(Council of Europe 2018: 83-104)</a:t>
            </a:r>
            <a:endParaRPr lang="it-IT" sz="1800" dirty="0">
              <a:latin typeface="+mn-lt"/>
              <a:ea typeface="Times New Roman" panose="02020603050405020304" pitchFamily="18" charset="0"/>
            </a:endParaRPr>
          </a:p>
        </p:txBody>
      </p:sp>
    </p:spTree>
    <p:extLst>
      <p:ext uri="{BB962C8B-B14F-4D97-AF65-F5344CB8AC3E}">
        <p14:creationId xmlns:p14="http://schemas.microsoft.com/office/powerpoint/2010/main" val="7732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xEl>
                                              <p:pRg st="2" end="2"/>
                                            </p:txEl>
                                          </p:spTgt>
                                        </p:tgtEl>
                                        <p:attrNameLst>
                                          <p:attrName>style.color</p:attrName>
                                        </p:attrNameLst>
                                      </p:cBhvr>
                                      <p:by>
                                        <p:hsl h="7200000" s="0" l="0"/>
                                      </p:by>
                                    </p:animClr>
                                    <p:animClr clrSpc="hsl" dir="cw">
                                      <p:cBhvr>
                                        <p:cTn id="7" dur="500" fill="hold"/>
                                        <p:tgtEl>
                                          <p:spTgt spid="5">
                                            <p:txEl>
                                              <p:pRg st="2" end="2"/>
                                            </p:txEl>
                                          </p:spTgt>
                                        </p:tgtEl>
                                        <p:attrNameLst>
                                          <p:attrName>fillcolor</p:attrName>
                                        </p:attrNameLst>
                                      </p:cBhvr>
                                      <p:by>
                                        <p:hsl h="7200000" s="0" l="0"/>
                                      </p:by>
                                    </p:animClr>
                                    <p:animClr clrSpc="hsl" dir="cw">
                                      <p:cBhvr>
                                        <p:cTn id="8" dur="500" fill="hold"/>
                                        <p:tgtEl>
                                          <p:spTgt spid="5">
                                            <p:txEl>
                                              <p:pRg st="2" end="2"/>
                                            </p:txEl>
                                          </p:spTgt>
                                        </p:tgtEl>
                                        <p:attrNameLst>
                                          <p:attrName>stroke.color</p:attrName>
                                        </p:attrNameLst>
                                      </p:cBhvr>
                                      <p:by>
                                        <p:hsl h="7200000" s="0" l="0"/>
                                      </p:by>
                                    </p:animClr>
                                    <p:set>
                                      <p:cBhvr>
                                        <p:cTn id="9" dur="500" fill="hold"/>
                                        <p:tgtEl>
                                          <p:spTgt spid="5">
                                            <p:txEl>
                                              <p:pRg st="2" end="2"/>
                                            </p:txEl>
                                          </p:spTgt>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5">
                                            <p:txEl>
                                              <p:pRg st="3" end="3"/>
                                            </p:txEl>
                                          </p:spTgt>
                                        </p:tgtEl>
                                        <p:attrNameLst>
                                          <p:attrName>style.color</p:attrName>
                                        </p:attrNameLst>
                                      </p:cBhvr>
                                      <p:by>
                                        <p:hsl h="7200000" s="0" l="0"/>
                                      </p:by>
                                    </p:animClr>
                                    <p:animClr clrSpc="hsl" dir="cw">
                                      <p:cBhvr>
                                        <p:cTn id="12" dur="500" fill="hold"/>
                                        <p:tgtEl>
                                          <p:spTgt spid="5">
                                            <p:txEl>
                                              <p:pRg st="3" end="3"/>
                                            </p:txEl>
                                          </p:spTgt>
                                        </p:tgtEl>
                                        <p:attrNameLst>
                                          <p:attrName>fillcolor</p:attrName>
                                        </p:attrNameLst>
                                      </p:cBhvr>
                                      <p:by>
                                        <p:hsl h="7200000" s="0" l="0"/>
                                      </p:by>
                                    </p:animClr>
                                    <p:animClr clrSpc="hsl" dir="cw">
                                      <p:cBhvr>
                                        <p:cTn id="13" dur="500" fill="hold"/>
                                        <p:tgtEl>
                                          <p:spTgt spid="5">
                                            <p:txEl>
                                              <p:pRg st="3" end="3"/>
                                            </p:txEl>
                                          </p:spTgt>
                                        </p:tgtEl>
                                        <p:attrNameLst>
                                          <p:attrName>stroke.color</p:attrName>
                                        </p:attrNameLst>
                                      </p:cBhvr>
                                      <p:by>
                                        <p:hsl h="7200000" s="0" l="0"/>
                                      </p:by>
                                    </p:animClr>
                                    <p:set>
                                      <p:cBhvr>
                                        <p:cTn id="14" dur="500" fill="hold"/>
                                        <p:tgtEl>
                                          <p:spTgt spid="5">
                                            <p:txEl>
                                              <p:pRg st="3" end="3"/>
                                            </p:txEl>
                                          </p:spTgt>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500" fill="hold"/>
                                        <p:tgtEl>
                                          <p:spTgt spid="5">
                                            <p:txEl>
                                              <p:pRg st="4" end="4"/>
                                            </p:txEl>
                                          </p:spTgt>
                                        </p:tgtEl>
                                        <p:attrNameLst>
                                          <p:attrName>style.color</p:attrName>
                                        </p:attrNameLst>
                                      </p:cBhvr>
                                      <p:by>
                                        <p:hsl h="7200000" s="0" l="0"/>
                                      </p:by>
                                    </p:animClr>
                                    <p:animClr clrSpc="hsl" dir="cw">
                                      <p:cBhvr>
                                        <p:cTn id="17" dur="500" fill="hold"/>
                                        <p:tgtEl>
                                          <p:spTgt spid="5">
                                            <p:txEl>
                                              <p:pRg st="4" end="4"/>
                                            </p:txEl>
                                          </p:spTgt>
                                        </p:tgtEl>
                                        <p:attrNameLst>
                                          <p:attrName>fillcolor</p:attrName>
                                        </p:attrNameLst>
                                      </p:cBhvr>
                                      <p:by>
                                        <p:hsl h="7200000" s="0" l="0"/>
                                      </p:by>
                                    </p:animClr>
                                    <p:animClr clrSpc="hsl" dir="cw">
                                      <p:cBhvr>
                                        <p:cTn id="18" dur="500" fill="hold"/>
                                        <p:tgtEl>
                                          <p:spTgt spid="5">
                                            <p:txEl>
                                              <p:pRg st="4" end="4"/>
                                            </p:txEl>
                                          </p:spTgt>
                                        </p:tgtEl>
                                        <p:attrNameLst>
                                          <p:attrName>stroke.color</p:attrName>
                                        </p:attrNameLst>
                                      </p:cBhvr>
                                      <p:by>
                                        <p:hsl h="7200000" s="0" l="0"/>
                                      </p:by>
                                    </p:animClr>
                                    <p:set>
                                      <p:cBhvr>
                                        <p:cTn id="19"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200975-8350-C343-A254-D40F4A78C11D}"/>
              </a:ext>
            </a:extLst>
          </p:cNvPr>
          <p:cNvSpPr>
            <a:spLocks noGrp="1"/>
          </p:cNvSpPr>
          <p:nvPr>
            <p:ph type="title"/>
          </p:nvPr>
        </p:nvSpPr>
        <p:spPr/>
        <p:txBody>
          <a:bodyPr/>
          <a:lstStyle/>
          <a:p>
            <a:r>
              <a:rPr lang="it-IT" dirty="0">
                <a:solidFill>
                  <a:schemeClr val="tx1"/>
                </a:solidFill>
              </a:rPr>
              <a:t>Online </a:t>
            </a:r>
            <a:r>
              <a:rPr lang="it-IT" dirty="0" err="1">
                <a:solidFill>
                  <a:schemeClr val="tx1"/>
                </a:solidFill>
              </a:rPr>
              <a:t>Interaction</a:t>
            </a:r>
            <a:endParaRPr lang="it-IT" dirty="0">
              <a:solidFill>
                <a:schemeClr val="tx1"/>
              </a:solidFill>
            </a:endParaRPr>
          </a:p>
        </p:txBody>
      </p:sp>
      <p:graphicFrame>
        <p:nvGraphicFramePr>
          <p:cNvPr id="3" name="Segnaposto contenuto 2">
            <a:extLst>
              <a:ext uri="{FF2B5EF4-FFF2-40B4-BE49-F238E27FC236}">
                <a16:creationId xmlns:a16="http://schemas.microsoft.com/office/drawing/2014/main" id="{1A32A05D-7AF4-C247-B412-06B04AD8EE53}"/>
              </a:ext>
            </a:extLst>
          </p:cNvPr>
          <p:cNvGraphicFramePr>
            <a:graphicFrameLocks noGrp="1"/>
          </p:cNvGraphicFramePr>
          <p:nvPr>
            <p:ph idx="1"/>
            <p:extLst>
              <p:ext uri="{D42A27DB-BD31-4B8C-83A1-F6EECF244321}">
                <p14:modId xmlns:p14="http://schemas.microsoft.com/office/powerpoint/2010/main" val="3874155799"/>
              </p:ext>
            </p:extLst>
          </p:nvPr>
        </p:nvGraphicFramePr>
        <p:xfrm>
          <a:off x="533400" y="2057400"/>
          <a:ext cx="81915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egnaposto contenuto 10">
            <a:extLst>
              <a:ext uri="{FF2B5EF4-FFF2-40B4-BE49-F238E27FC236}">
                <a16:creationId xmlns:a16="http://schemas.microsoft.com/office/drawing/2014/main" id="{6D2FD54D-628B-914D-AEF9-587B59AACB78}"/>
              </a:ext>
            </a:extLst>
          </p:cNvPr>
          <p:cNvPicPr>
            <a:picLocks noChangeAspect="1"/>
          </p:cNvPicPr>
          <p:nvPr/>
        </p:nvPicPr>
        <p:blipFill rotWithShape="1">
          <a:blip r:embed="rId7"/>
          <a:srcRect b="22181"/>
          <a:stretch/>
        </p:blipFill>
        <p:spPr>
          <a:xfrm>
            <a:off x="6876256" y="2204864"/>
            <a:ext cx="1101629" cy="943000"/>
          </a:xfrm>
          <a:prstGeom prst="rect">
            <a:avLst/>
          </a:prstGeom>
        </p:spPr>
      </p:pic>
    </p:spTree>
    <p:extLst>
      <p:ext uri="{BB962C8B-B14F-4D97-AF65-F5344CB8AC3E}">
        <p14:creationId xmlns:p14="http://schemas.microsoft.com/office/powerpoint/2010/main" val="148557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E276D-75B6-3E4F-98EC-1AAD22A29EC2}"/>
              </a:ext>
            </a:extLst>
          </p:cNvPr>
          <p:cNvSpPr>
            <a:spLocks noGrp="1"/>
          </p:cNvSpPr>
          <p:nvPr>
            <p:ph type="title"/>
          </p:nvPr>
        </p:nvSpPr>
        <p:spPr/>
        <p:txBody>
          <a:bodyPr/>
          <a:lstStyle/>
          <a:p>
            <a:r>
              <a:rPr lang="it-IT" dirty="0">
                <a:solidFill>
                  <a:schemeClr val="tx1"/>
                </a:solidFill>
              </a:rPr>
              <a:t>Online </a:t>
            </a:r>
            <a:r>
              <a:rPr lang="it-IT" dirty="0" err="1">
                <a:solidFill>
                  <a:schemeClr val="tx1"/>
                </a:solidFill>
              </a:rPr>
              <a:t>Interaction</a:t>
            </a:r>
            <a:endParaRPr lang="it-IT" dirty="0">
              <a:solidFill>
                <a:schemeClr val="tx1"/>
              </a:solidFill>
            </a:endParaRPr>
          </a:p>
        </p:txBody>
      </p:sp>
      <p:graphicFrame>
        <p:nvGraphicFramePr>
          <p:cNvPr id="3" name="Segnaposto contenuto 2">
            <a:extLst>
              <a:ext uri="{FF2B5EF4-FFF2-40B4-BE49-F238E27FC236}">
                <a16:creationId xmlns:a16="http://schemas.microsoft.com/office/drawing/2014/main" id="{4F98643F-A49B-6F40-9281-3DAAF275AB5D}"/>
              </a:ext>
            </a:extLst>
          </p:cNvPr>
          <p:cNvGraphicFramePr>
            <a:graphicFrameLocks noGrp="1"/>
          </p:cNvGraphicFramePr>
          <p:nvPr>
            <p:ph idx="1"/>
            <p:extLst>
              <p:ext uri="{D42A27DB-BD31-4B8C-83A1-F6EECF244321}">
                <p14:modId xmlns:p14="http://schemas.microsoft.com/office/powerpoint/2010/main" val="2394030913"/>
              </p:ext>
            </p:extLst>
          </p:nvPr>
        </p:nvGraphicFramePr>
        <p:xfrm>
          <a:off x="533400" y="2057400"/>
          <a:ext cx="81915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10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800" dirty="0">
                <a:solidFill>
                  <a:schemeClr val="tx1"/>
                </a:solidFill>
              </a:rPr>
              <a:t>CA research on L2 interactional competence</a:t>
            </a:r>
            <a:endParaRPr lang="it-IT" sz="2800" dirty="0">
              <a:solidFill>
                <a:schemeClr val="tx1"/>
              </a:solidFill>
            </a:endParaRPr>
          </a:p>
        </p:txBody>
      </p:sp>
      <p:sp>
        <p:nvSpPr>
          <p:cNvPr id="3" name="Segnaposto contenuto 2">
            <a:extLst>
              <a:ext uri="{FF2B5EF4-FFF2-40B4-BE49-F238E27FC236}">
                <a16:creationId xmlns:a16="http://schemas.microsoft.com/office/drawing/2014/main" id="{6815536B-FB3D-504C-A939-24FA39CAEACA}"/>
              </a:ext>
            </a:extLst>
          </p:cNvPr>
          <p:cNvSpPr>
            <a:spLocks noGrp="1"/>
          </p:cNvSpPr>
          <p:nvPr>
            <p:ph idx="1"/>
          </p:nvPr>
        </p:nvSpPr>
        <p:spPr>
          <a:xfrm>
            <a:off x="533400" y="2204864"/>
            <a:ext cx="8191500" cy="3891136"/>
          </a:xfrm>
        </p:spPr>
        <p:txBody>
          <a:bodyPr/>
          <a:lstStyle/>
          <a:p>
            <a:r>
              <a:rPr lang="en-US" sz="2400" dirty="0">
                <a:solidFill>
                  <a:schemeClr val="tx1"/>
                </a:solidFill>
              </a:rPr>
              <a:t>Analysis of </a:t>
            </a:r>
            <a:r>
              <a:rPr lang="en-US" sz="2400" b="1" dirty="0">
                <a:solidFill>
                  <a:schemeClr val="tx1"/>
                </a:solidFill>
              </a:rPr>
              <a:t>transcripts</a:t>
            </a:r>
            <a:r>
              <a:rPr lang="en-US" sz="2400" dirty="0">
                <a:solidFill>
                  <a:schemeClr val="tx1"/>
                </a:solidFill>
              </a:rPr>
              <a:t> of video recorded online language lessons</a:t>
            </a:r>
          </a:p>
          <a:p>
            <a:pPr lvl="1"/>
            <a:r>
              <a:rPr lang="en-US" sz="2000" dirty="0">
                <a:solidFill>
                  <a:schemeClr val="tx1"/>
                </a:solidFill>
              </a:rPr>
              <a:t>Synchronous lessons in videoconference through Microsoft Teams held at the University for Foreigners of Perugia</a:t>
            </a:r>
            <a:r>
              <a:rPr lang="it-IT" sz="2000" dirty="0">
                <a:solidFill>
                  <a:schemeClr val="tx1"/>
                </a:solidFill>
              </a:rPr>
              <a:t> </a:t>
            </a:r>
            <a:r>
              <a:rPr lang="it-IT" sz="2000" dirty="0" err="1">
                <a:solidFill>
                  <a:schemeClr val="tx1"/>
                </a:solidFill>
              </a:rPr>
              <a:t>between</a:t>
            </a:r>
            <a:r>
              <a:rPr lang="it-IT" sz="2000" dirty="0">
                <a:solidFill>
                  <a:schemeClr val="tx1"/>
                </a:solidFill>
              </a:rPr>
              <a:t> March 2020 and </a:t>
            </a:r>
            <a:r>
              <a:rPr lang="it-IT" sz="2000" dirty="0" err="1">
                <a:solidFill>
                  <a:schemeClr val="tx1"/>
                </a:solidFill>
              </a:rPr>
              <a:t>June</a:t>
            </a:r>
            <a:r>
              <a:rPr lang="it-IT" sz="2000" dirty="0">
                <a:solidFill>
                  <a:schemeClr val="tx1"/>
                </a:solidFill>
              </a:rPr>
              <a:t> 2021</a:t>
            </a:r>
          </a:p>
          <a:p>
            <a:pPr lvl="1"/>
            <a:r>
              <a:rPr lang="it-IT" sz="2000" dirty="0" err="1">
                <a:solidFill>
                  <a:schemeClr val="tx1"/>
                </a:solidFill>
              </a:rPr>
              <a:t>Main</a:t>
            </a:r>
            <a:r>
              <a:rPr lang="it-IT" sz="2000" dirty="0">
                <a:solidFill>
                  <a:schemeClr val="tx1"/>
                </a:solidFill>
              </a:rPr>
              <a:t> </a:t>
            </a:r>
            <a:r>
              <a:rPr lang="it-IT" sz="2000" dirty="0" err="1">
                <a:solidFill>
                  <a:schemeClr val="tx1"/>
                </a:solidFill>
              </a:rPr>
              <a:t>research</a:t>
            </a:r>
            <a:r>
              <a:rPr lang="it-IT" sz="2000" dirty="0">
                <a:solidFill>
                  <a:schemeClr val="tx1"/>
                </a:solidFill>
              </a:rPr>
              <a:t> </a:t>
            </a:r>
            <a:r>
              <a:rPr lang="it-IT" sz="2000" dirty="0" err="1">
                <a:solidFill>
                  <a:schemeClr val="tx1"/>
                </a:solidFill>
              </a:rPr>
              <a:t>questions</a:t>
            </a:r>
            <a:r>
              <a:rPr lang="it-IT" sz="2000" dirty="0">
                <a:solidFill>
                  <a:schemeClr val="tx1"/>
                </a:solidFill>
              </a:rPr>
              <a:t>: </a:t>
            </a:r>
            <a:r>
              <a:rPr lang="it-IT" sz="2000" dirty="0" err="1">
                <a:solidFill>
                  <a:schemeClr val="tx1"/>
                </a:solidFill>
              </a:rPr>
              <a:t>Why</a:t>
            </a:r>
            <a:r>
              <a:rPr lang="it-IT" sz="2000" dirty="0">
                <a:solidFill>
                  <a:schemeClr val="tx1"/>
                </a:solidFill>
              </a:rPr>
              <a:t> do L2 </a:t>
            </a:r>
            <a:r>
              <a:rPr lang="it-IT" sz="2000" dirty="0" err="1">
                <a:solidFill>
                  <a:schemeClr val="tx1"/>
                </a:solidFill>
              </a:rPr>
              <a:t>Italian</a:t>
            </a:r>
            <a:r>
              <a:rPr lang="it-IT" sz="2000" dirty="0">
                <a:solidFill>
                  <a:schemeClr val="tx1"/>
                </a:solidFill>
              </a:rPr>
              <a:t> </a:t>
            </a:r>
            <a:r>
              <a:rPr lang="it-IT" sz="2000" dirty="0" err="1">
                <a:solidFill>
                  <a:schemeClr val="tx1"/>
                </a:solidFill>
              </a:rPr>
              <a:t>teachers</a:t>
            </a:r>
            <a:r>
              <a:rPr lang="it-IT" sz="2000" dirty="0">
                <a:solidFill>
                  <a:schemeClr val="tx1"/>
                </a:solidFill>
              </a:rPr>
              <a:t> </a:t>
            </a:r>
            <a:r>
              <a:rPr lang="it-IT" sz="2000" dirty="0" err="1">
                <a:solidFill>
                  <a:schemeClr val="tx1"/>
                </a:solidFill>
              </a:rPr>
              <a:t>find</a:t>
            </a:r>
            <a:r>
              <a:rPr lang="it-IT" sz="2000" dirty="0">
                <a:solidFill>
                  <a:schemeClr val="tx1"/>
                </a:solidFill>
              </a:rPr>
              <a:t> the </a:t>
            </a:r>
            <a:r>
              <a:rPr lang="it-IT" sz="2000" dirty="0" err="1">
                <a:solidFill>
                  <a:schemeClr val="tx1"/>
                </a:solidFill>
              </a:rPr>
              <a:t>interaction</a:t>
            </a:r>
            <a:r>
              <a:rPr lang="it-IT" sz="2000" dirty="0">
                <a:solidFill>
                  <a:schemeClr val="tx1"/>
                </a:solidFill>
              </a:rPr>
              <a:t> </a:t>
            </a:r>
            <a:r>
              <a:rPr lang="it-IT" sz="2000" dirty="0" err="1">
                <a:solidFill>
                  <a:schemeClr val="tx1"/>
                </a:solidFill>
              </a:rPr>
              <a:t>worsened</a:t>
            </a:r>
            <a:r>
              <a:rPr lang="it-IT" sz="2000" dirty="0">
                <a:solidFill>
                  <a:schemeClr val="tx1"/>
                </a:solidFill>
              </a:rPr>
              <a:t> </a:t>
            </a:r>
            <a:r>
              <a:rPr lang="it-IT" sz="2000" dirty="0" err="1">
                <a:solidFill>
                  <a:schemeClr val="tx1"/>
                </a:solidFill>
              </a:rPr>
              <a:t>compared</a:t>
            </a:r>
            <a:r>
              <a:rPr lang="it-IT" sz="2000" dirty="0">
                <a:solidFill>
                  <a:schemeClr val="tx1"/>
                </a:solidFill>
              </a:rPr>
              <a:t> to face-to-face </a:t>
            </a:r>
            <a:r>
              <a:rPr lang="it-IT" sz="2000" dirty="0" err="1">
                <a:solidFill>
                  <a:schemeClr val="tx1"/>
                </a:solidFill>
              </a:rPr>
              <a:t>lessons</a:t>
            </a:r>
            <a:r>
              <a:rPr lang="it-IT" sz="2000" dirty="0">
                <a:solidFill>
                  <a:schemeClr val="tx1"/>
                </a:solidFill>
              </a:rPr>
              <a:t>? </a:t>
            </a:r>
            <a:r>
              <a:rPr lang="it-IT" sz="2000" dirty="0" err="1">
                <a:solidFill>
                  <a:schemeClr val="tx1"/>
                </a:solidFill>
              </a:rPr>
              <a:t>Which</a:t>
            </a:r>
            <a:r>
              <a:rPr lang="it-IT" sz="2000" dirty="0">
                <a:solidFill>
                  <a:schemeClr val="tx1"/>
                </a:solidFill>
              </a:rPr>
              <a:t> online </a:t>
            </a:r>
            <a:r>
              <a:rPr lang="it-IT" sz="2000" dirty="0" err="1">
                <a:solidFill>
                  <a:schemeClr val="tx1"/>
                </a:solidFill>
              </a:rPr>
              <a:t>teaching</a:t>
            </a:r>
            <a:r>
              <a:rPr lang="it-IT" sz="2000" dirty="0">
                <a:solidFill>
                  <a:schemeClr val="tx1"/>
                </a:solidFill>
              </a:rPr>
              <a:t> </a:t>
            </a:r>
            <a:r>
              <a:rPr lang="it-IT" sz="2000" dirty="0" err="1">
                <a:solidFill>
                  <a:schemeClr val="tx1"/>
                </a:solidFill>
              </a:rPr>
              <a:t>methods</a:t>
            </a:r>
            <a:r>
              <a:rPr lang="it-IT" sz="2000" dirty="0">
                <a:solidFill>
                  <a:schemeClr val="tx1"/>
                </a:solidFill>
              </a:rPr>
              <a:t> and </a:t>
            </a:r>
            <a:r>
              <a:rPr lang="it-IT" sz="2000" dirty="0" err="1">
                <a:solidFill>
                  <a:schemeClr val="tx1"/>
                </a:solidFill>
              </a:rPr>
              <a:t>techniques</a:t>
            </a:r>
            <a:r>
              <a:rPr lang="it-IT" sz="2000" dirty="0">
                <a:solidFill>
                  <a:schemeClr val="tx1"/>
                </a:solidFill>
              </a:rPr>
              <a:t> </a:t>
            </a:r>
            <a:r>
              <a:rPr lang="it-IT" sz="2000" dirty="0" err="1">
                <a:solidFill>
                  <a:schemeClr val="tx1"/>
                </a:solidFill>
              </a:rPr>
              <a:t>favour</a:t>
            </a:r>
            <a:r>
              <a:rPr lang="it-IT" sz="2000" dirty="0">
                <a:solidFill>
                  <a:schemeClr val="tx1"/>
                </a:solidFill>
              </a:rPr>
              <a:t> the </a:t>
            </a:r>
            <a:r>
              <a:rPr lang="it-IT" sz="2000" dirty="0" err="1">
                <a:solidFill>
                  <a:schemeClr val="tx1"/>
                </a:solidFill>
              </a:rPr>
              <a:t>development</a:t>
            </a:r>
            <a:r>
              <a:rPr lang="it-IT" sz="2000" dirty="0">
                <a:solidFill>
                  <a:schemeClr val="tx1"/>
                </a:solidFill>
              </a:rPr>
              <a:t> of </a:t>
            </a:r>
            <a:r>
              <a:rPr lang="it-IT" sz="2000" dirty="0" err="1">
                <a:solidFill>
                  <a:schemeClr val="tx1"/>
                </a:solidFill>
              </a:rPr>
              <a:t>confluence</a:t>
            </a:r>
            <a:r>
              <a:rPr lang="it-IT" sz="2000" dirty="0">
                <a:solidFill>
                  <a:schemeClr val="tx1"/>
                </a:solidFill>
              </a:rPr>
              <a:t> in L2?</a:t>
            </a:r>
          </a:p>
        </p:txBody>
      </p:sp>
    </p:spTree>
    <p:extLst>
      <p:ext uri="{BB962C8B-B14F-4D97-AF65-F5344CB8AC3E}">
        <p14:creationId xmlns:p14="http://schemas.microsoft.com/office/powerpoint/2010/main" val="195727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800" dirty="0">
                <a:solidFill>
                  <a:schemeClr val="tx1"/>
                </a:solidFill>
              </a:rPr>
              <a:t>CA research on L2 interactional competence</a:t>
            </a:r>
            <a:endParaRPr lang="it-IT" sz="2800" dirty="0">
              <a:solidFill>
                <a:schemeClr val="tx1"/>
              </a:solidFill>
            </a:endParaRPr>
          </a:p>
        </p:txBody>
      </p:sp>
      <p:sp>
        <p:nvSpPr>
          <p:cNvPr id="3" name="Segnaposto contenuto 2">
            <a:extLst>
              <a:ext uri="{FF2B5EF4-FFF2-40B4-BE49-F238E27FC236}">
                <a16:creationId xmlns:a16="http://schemas.microsoft.com/office/drawing/2014/main" id="{6815536B-FB3D-504C-A939-24FA39CAEACA}"/>
              </a:ext>
            </a:extLst>
          </p:cNvPr>
          <p:cNvSpPr>
            <a:spLocks noGrp="1"/>
          </p:cNvSpPr>
          <p:nvPr>
            <p:ph idx="1"/>
          </p:nvPr>
        </p:nvSpPr>
        <p:spPr>
          <a:xfrm>
            <a:off x="533400" y="2276872"/>
            <a:ext cx="8191500" cy="3819128"/>
          </a:xfrm>
        </p:spPr>
        <p:txBody>
          <a:bodyPr/>
          <a:lstStyle/>
          <a:p>
            <a:r>
              <a:rPr lang="en-US" sz="2400" dirty="0">
                <a:solidFill>
                  <a:schemeClr val="tx1"/>
                </a:solidFill>
              </a:rPr>
              <a:t>As </a:t>
            </a:r>
            <a:r>
              <a:rPr lang="en-US" sz="2400" dirty="0" err="1">
                <a:solidFill>
                  <a:schemeClr val="tx1"/>
                </a:solidFill>
              </a:rPr>
              <a:t>Walsch</a:t>
            </a:r>
            <a:r>
              <a:rPr lang="en-US" sz="2400" dirty="0">
                <a:solidFill>
                  <a:schemeClr val="tx1"/>
                </a:solidFill>
              </a:rPr>
              <a:t> observes (2016: 72), most of what happens in the L2 classroom (and in particular in the assessment) is more about </a:t>
            </a:r>
            <a:r>
              <a:rPr lang="en-US" sz="2400" b="1" dirty="0">
                <a:solidFill>
                  <a:schemeClr val="tx1"/>
                </a:solidFill>
              </a:rPr>
              <a:t>individual performance</a:t>
            </a:r>
            <a:r>
              <a:rPr lang="en-US" sz="2400" dirty="0">
                <a:solidFill>
                  <a:schemeClr val="tx1"/>
                </a:solidFill>
              </a:rPr>
              <a:t> than </a:t>
            </a:r>
            <a:r>
              <a:rPr lang="en-US" sz="2400" b="1" dirty="0">
                <a:solidFill>
                  <a:schemeClr val="tx1"/>
                </a:solidFill>
              </a:rPr>
              <a:t>collective competence</a:t>
            </a:r>
            <a:r>
              <a:rPr lang="en-US" sz="2400" dirty="0">
                <a:solidFill>
                  <a:schemeClr val="tx1"/>
                </a:solidFill>
              </a:rPr>
              <a:t>: there is a tendency to emphasize the learner's ability to produce correct sentences, rather than negotiating meanings, that is</a:t>
            </a:r>
            <a:r>
              <a:rPr lang="en-US" sz="2400">
                <a:solidFill>
                  <a:schemeClr val="tx1"/>
                </a:solidFill>
              </a:rPr>
              <a:t>, </a:t>
            </a:r>
            <a:r>
              <a:rPr lang="en-US" sz="2400" b="1">
                <a:solidFill>
                  <a:schemeClr val="tx1"/>
                </a:solidFill>
              </a:rPr>
              <a:t>fluency</a:t>
            </a:r>
            <a:r>
              <a:rPr lang="en-US" sz="2400">
                <a:solidFill>
                  <a:schemeClr val="tx1"/>
                </a:solidFill>
              </a:rPr>
              <a:t> </a:t>
            </a:r>
            <a:r>
              <a:rPr lang="en-US" sz="2400" dirty="0">
                <a:solidFill>
                  <a:schemeClr val="tx1"/>
                </a:solidFill>
              </a:rPr>
              <a:t>and </a:t>
            </a:r>
            <a:r>
              <a:rPr lang="en-US" sz="2400" b="1" dirty="0">
                <a:solidFill>
                  <a:schemeClr val="tx1"/>
                </a:solidFill>
              </a:rPr>
              <a:t>accuracy</a:t>
            </a:r>
            <a:r>
              <a:rPr lang="en-US" sz="2400" dirty="0">
                <a:solidFill>
                  <a:schemeClr val="tx1"/>
                </a:solidFill>
              </a:rPr>
              <a:t> are placed before </a:t>
            </a:r>
            <a:r>
              <a:rPr lang="en-US" sz="2400" b="1" dirty="0">
                <a:solidFill>
                  <a:schemeClr val="tx1"/>
                </a:solidFill>
              </a:rPr>
              <a:t>confluence</a:t>
            </a:r>
            <a:r>
              <a:rPr lang="en-US" sz="2400" dirty="0">
                <a:solidFill>
                  <a:schemeClr val="tx1"/>
                </a:solidFill>
              </a:rPr>
              <a:t>.</a:t>
            </a:r>
            <a:endParaRPr lang="it-IT" sz="2400" dirty="0">
              <a:solidFill>
                <a:schemeClr val="tx1"/>
              </a:solidFill>
            </a:endParaRPr>
          </a:p>
        </p:txBody>
      </p:sp>
    </p:spTree>
    <p:extLst>
      <p:ext uri="{BB962C8B-B14F-4D97-AF65-F5344CB8AC3E}">
        <p14:creationId xmlns:p14="http://schemas.microsoft.com/office/powerpoint/2010/main" val="951860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800" dirty="0">
                <a:solidFill>
                  <a:schemeClr val="tx1"/>
                </a:solidFill>
              </a:rPr>
              <a:t>CA research on L2 interactional competence</a:t>
            </a:r>
            <a:endParaRPr lang="it-IT" sz="2800" dirty="0">
              <a:solidFill>
                <a:schemeClr val="tx1"/>
              </a:solidFill>
            </a:endParaRPr>
          </a:p>
        </p:txBody>
      </p:sp>
      <p:sp>
        <p:nvSpPr>
          <p:cNvPr id="3" name="Segnaposto contenuto 2">
            <a:extLst>
              <a:ext uri="{FF2B5EF4-FFF2-40B4-BE49-F238E27FC236}">
                <a16:creationId xmlns:a16="http://schemas.microsoft.com/office/drawing/2014/main" id="{6815536B-FB3D-504C-A939-24FA39CAEACA}"/>
              </a:ext>
            </a:extLst>
          </p:cNvPr>
          <p:cNvSpPr>
            <a:spLocks noGrp="1"/>
          </p:cNvSpPr>
          <p:nvPr>
            <p:ph idx="1"/>
          </p:nvPr>
        </p:nvSpPr>
        <p:spPr>
          <a:xfrm>
            <a:off x="533400" y="2204864"/>
            <a:ext cx="8191500" cy="4104456"/>
          </a:xfrm>
        </p:spPr>
        <p:txBody>
          <a:bodyPr/>
          <a:lstStyle/>
          <a:p>
            <a:r>
              <a:rPr lang="it-IT" sz="2000" dirty="0">
                <a:solidFill>
                  <a:schemeClr val="tx1"/>
                </a:solidFill>
              </a:rPr>
              <a:t>Critical </a:t>
            </a:r>
            <a:r>
              <a:rPr lang="it-IT" sz="2000" dirty="0" err="1">
                <a:solidFill>
                  <a:schemeClr val="tx1"/>
                </a:solidFill>
              </a:rPr>
              <a:t>aspects</a:t>
            </a:r>
            <a:endParaRPr lang="it-IT" sz="2000" dirty="0">
              <a:solidFill>
                <a:schemeClr val="tx1"/>
              </a:solidFill>
            </a:endParaRPr>
          </a:p>
          <a:p>
            <a:pPr lvl="1"/>
            <a:r>
              <a:rPr lang="en-US" sz="1600" dirty="0">
                <a:solidFill>
                  <a:schemeClr val="tx1"/>
                </a:solidFill>
              </a:rPr>
              <a:t>Unidirectionality of communication </a:t>
            </a:r>
          </a:p>
          <a:p>
            <a:pPr lvl="1"/>
            <a:r>
              <a:rPr lang="en-US" sz="1600" dirty="0">
                <a:solidFill>
                  <a:schemeClr val="tx1"/>
                </a:solidFill>
              </a:rPr>
              <a:t>Classroom dominated by teacher talk</a:t>
            </a:r>
          </a:p>
          <a:p>
            <a:pPr lvl="1"/>
            <a:r>
              <a:rPr lang="en-US" sz="1600" dirty="0">
                <a:solidFill>
                  <a:schemeClr val="tx1"/>
                </a:solidFill>
              </a:rPr>
              <a:t>Organization of the interaction predominantly follows the “star model” (Castellani 2000) and the method adopted is mainly frontal teaching.</a:t>
            </a:r>
            <a:endParaRPr lang="it-IT" sz="1600" dirty="0">
              <a:solidFill>
                <a:schemeClr val="tx1"/>
              </a:solidFill>
            </a:endParaRPr>
          </a:p>
        </p:txBody>
      </p:sp>
      <p:sp>
        <p:nvSpPr>
          <p:cNvPr id="4" name="Stella a 5 punte 3">
            <a:extLst>
              <a:ext uri="{FF2B5EF4-FFF2-40B4-BE49-F238E27FC236}">
                <a16:creationId xmlns:a16="http://schemas.microsoft.com/office/drawing/2014/main" id="{17BCBFC8-ABE3-D946-B24E-B6A20FA089C5}"/>
              </a:ext>
            </a:extLst>
          </p:cNvPr>
          <p:cNvSpPr/>
          <p:nvPr/>
        </p:nvSpPr>
        <p:spPr bwMode="auto">
          <a:xfrm>
            <a:off x="3362219" y="4311402"/>
            <a:ext cx="1872208" cy="1656184"/>
          </a:xfrm>
          <a:prstGeom prst="star5">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tx1"/>
              </a:solidFill>
              <a:effectLst/>
              <a:latin typeface="Arial" charset="0"/>
            </a:endParaRPr>
          </a:p>
        </p:txBody>
      </p:sp>
      <p:sp>
        <p:nvSpPr>
          <p:cNvPr id="8" name="Ovale 7">
            <a:extLst>
              <a:ext uri="{FF2B5EF4-FFF2-40B4-BE49-F238E27FC236}">
                <a16:creationId xmlns:a16="http://schemas.microsoft.com/office/drawing/2014/main" id="{048F9C98-E7A6-3346-BD75-BEB286F1A385}"/>
              </a:ext>
            </a:extLst>
          </p:cNvPr>
          <p:cNvSpPr/>
          <p:nvPr/>
        </p:nvSpPr>
        <p:spPr bwMode="auto">
          <a:xfrm>
            <a:off x="3707904" y="3829422"/>
            <a:ext cx="1008112" cy="326132"/>
          </a:xfrm>
          <a:prstGeom prst="ellips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000" i="0" u="none" strike="noStrike" cap="none" normalizeH="0" baseline="0" dirty="0" err="1">
                <a:ln>
                  <a:noFill/>
                </a:ln>
                <a:solidFill>
                  <a:schemeClr val="tx1"/>
                </a:solidFill>
                <a:effectLst/>
                <a:latin typeface="Arial" charset="0"/>
              </a:rPr>
              <a:t>learner</a:t>
            </a:r>
            <a:endParaRPr kumimoji="0" lang="it-IT" sz="1000" i="0" u="none" strike="noStrike" cap="none" normalizeH="0" baseline="0" dirty="0">
              <a:ln>
                <a:noFill/>
              </a:ln>
              <a:solidFill>
                <a:schemeClr val="tx1"/>
              </a:solidFill>
              <a:effectLst/>
              <a:latin typeface="Arial" charset="0"/>
            </a:endParaRPr>
          </a:p>
        </p:txBody>
      </p:sp>
      <p:sp>
        <p:nvSpPr>
          <p:cNvPr id="9" name="Ovale 8">
            <a:extLst>
              <a:ext uri="{FF2B5EF4-FFF2-40B4-BE49-F238E27FC236}">
                <a16:creationId xmlns:a16="http://schemas.microsoft.com/office/drawing/2014/main" id="{D6C8EBC4-9643-6240-920F-74A8146C5D67}"/>
              </a:ext>
            </a:extLst>
          </p:cNvPr>
          <p:cNvSpPr/>
          <p:nvPr/>
        </p:nvSpPr>
        <p:spPr bwMode="auto">
          <a:xfrm>
            <a:off x="5534372" y="4774777"/>
            <a:ext cx="1008112" cy="326132"/>
          </a:xfrm>
          <a:prstGeom prst="ellips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000" i="0" u="none" strike="noStrike" cap="none" normalizeH="0" baseline="0" dirty="0" err="1">
                <a:ln>
                  <a:noFill/>
                </a:ln>
                <a:solidFill>
                  <a:schemeClr val="tx1"/>
                </a:solidFill>
                <a:effectLst/>
                <a:latin typeface="Arial" charset="0"/>
              </a:rPr>
              <a:t>learner</a:t>
            </a:r>
            <a:endParaRPr kumimoji="0" lang="it-IT" sz="1000" i="0" u="none" strike="noStrike" cap="none" normalizeH="0" baseline="0" dirty="0">
              <a:ln>
                <a:noFill/>
              </a:ln>
              <a:solidFill>
                <a:schemeClr val="tx1"/>
              </a:solidFill>
              <a:effectLst/>
              <a:latin typeface="Arial" charset="0"/>
            </a:endParaRPr>
          </a:p>
        </p:txBody>
      </p:sp>
      <p:sp>
        <p:nvSpPr>
          <p:cNvPr id="10" name="Ovale 9">
            <a:extLst>
              <a:ext uri="{FF2B5EF4-FFF2-40B4-BE49-F238E27FC236}">
                <a16:creationId xmlns:a16="http://schemas.microsoft.com/office/drawing/2014/main" id="{3BA1E404-FC41-CE48-BA19-23934AD7E06B}"/>
              </a:ext>
            </a:extLst>
          </p:cNvPr>
          <p:cNvSpPr/>
          <p:nvPr/>
        </p:nvSpPr>
        <p:spPr bwMode="auto">
          <a:xfrm>
            <a:off x="5077810" y="5804520"/>
            <a:ext cx="1008112" cy="326132"/>
          </a:xfrm>
          <a:prstGeom prst="ellips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000" i="0" u="none" strike="noStrike" cap="none" normalizeH="0" baseline="0" dirty="0" err="1">
                <a:ln>
                  <a:noFill/>
                </a:ln>
                <a:solidFill>
                  <a:schemeClr val="tx1"/>
                </a:solidFill>
                <a:effectLst/>
                <a:latin typeface="Arial" charset="0"/>
              </a:rPr>
              <a:t>learner</a:t>
            </a:r>
            <a:endParaRPr kumimoji="0" lang="it-IT" sz="1000" i="0" u="none" strike="noStrike" cap="none" normalizeH="0" baseline="0" dirty="0">
              <a:ln>
                <a:noFill/>
              </a:ln>
              <a:solidFill>
                <a:schemeClr val="tx1"/>
              </a:solidFill>
              <a:effectLst/>
              <a:latin typeface="Arial" charset="0"/>
            </a:endParaRPr>
          </a:p>
        </p:txBody>
      </p:sp>
      <p:sp>
        <p:nvSpPr>
          <p:cNvPr id="11" name="Ovale 10">
            <a:extLst>
              <a:ext uri="{FF2B5EF4-FFF2-40B4-BE49-F238E27FC236}">
                <a16:creationId xmlns:a16="http://schemas.microsoft.com/office/drawing/2014/main" id="{69E287FE-3612-6F40-BC28-0311F5611960}"/>
              </a:ext>
            </a:extLst>
          </p:cNvPr>
          <p:cNvSpPr/>
          <p:nvPr/>
        </p:nvSpPr>
        <p:spPr bwMode="auto">
          <a:xfrm>
            <a:off x="2054163" y="4702844"/>
            <a:ext cx="1008112" cy="326132"/>
          </a:xfrm>
          <a:prstGeom prst="ellips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000" i="0" u="none" strike="noStrike" cap="none" normalizeH="0" baseline="0" dirty="0" err="1">
                <a:ln>
                  <a:noFill/>
                </a:ln>
                <a:solidFill>
                  <a:schemeClr val="tx1"/>
                </a:solidFill>
                <a:effectLst/>
                <a:latin typeface="Arial" charset="0"/>
              </a:rPr>
              <a:t>learner</a:t>
            </a:r>
            <a:endParaRPr kumimoji="0" lang="it-IT" sz="1000" i="0" u="none" strike="noStrike" cap="none" normalizeH="0" baseline="0" dirty="0">
              <a:ln>
                <a:noFill/>
              </a:ln>
              <a:solidFill>
                <a:schemeClr val="tx1"/>
              </a:solidFill>
              <a:effectLst/>
              <a:latin typeface="Arial" charset="0"/>
            </a:endParaRPr>
          </a:p>
        </p:txBody>
      </p:sp>
      <p:sp>
        <p:nvSpPr>
          <p:cNvPr id="12" name="Ovale 11">
            <a:extLst>
              <a:ext uri="{FF2B5EF4-FFF2-40B4-BE49-F238E27FC236}">
                <a16:creationId xmlns:a16="http://schemas.microsoft.com/office/drawing/2014/main" id="{1F0B5EE0-B070-6743-9EF2-C1D88870F2E7}"/>
              </a:ext>
            </a:extLst>
          </p:cNvPr>
          <p:cNvSpPr/>
          <p:nvPr/>
        </p:nvSpPr>
        <p:spPr bwMode="auto">
          <a:xfrm>
            <a:off x="2385492" y="5868727"/>
            <a:ext cx="1008112" cy="326132"/>
          </a:xfrm>
          <a:prstGeom prst="ellips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000" i="0" u="none" strike="noStrike" cap="none" normalizeH="0" baseline="0" dirty="0" err="1">
                <a:ln>
                  <a:noFill/>
                </a:ln>
                <a:solidFill>
                  <a:schemeClr val="tx1"/>
                </a:solidFill>
                <a:effectLst/>
                <a:latin typeface="Arial" charset="0"/>
              </a:rPr>
              <a:t>learner</a:t>
            </a:r>
            <a:endParaRPr kumimoji="0" lang="it-IT" sz="1000" i="0" u="none" strike="noStrike" cap="none" normalizeH="0" baseline="0" dirty="0">
              <a:ln>
                <a:noFill/>
              </a:ln>
              <a:solidFill>
                <a:schemeClr val="tx1"/>
              </a:solidFill>
              <a:effectLst/>
              <a:latin typeface="Arial" charset="0"/>
            </a:endParaRPr>
          </a:p>
        </p:txBody>
      </p:sp>
      <p:sp>
        <p:nvSpPr>
          <p:cNvPr id="13" name="Ovale 12">
            <a:extLst>
              <a:ext uri="{FF2B5EF4-FFF2-40B4-BE49-F238E27FC236}">
                <a16:creationId xmlns:a16="http://schemas.microsoft.com/office/drawing/2014/main" id="{D9AAFB12-F6B6-C949-8D4A-BE6C4F1ED1B6}"/>
              </a:ext>
            </a:extLst>
          </p:cNvPr>
          <p:cNvSpPr/>
          <p:nvPr/>
        </p:nvSpPr>
        <p:spPr bwMode="auto">
          <a:xfrm>
            <a:off x="3866275" y="4978524"/>
            <a:ext cx="864096" cy="321940"/>
          </a:xfrm>
          <a:prstGeom prst="ellips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000" i="0" u="none" strike="noStrike" cap="none" normalizeH="0" baseline="0" dirty="0" err="1">
                <a:ln>
                  <a:noFill/>
                </a:ln>
                <a:solidFill>
                  <a:schemeClr val="tx1"/>
                </a:solidFill>
                <a:effectLst/>
                <a:latin typeface="Arial" charset="0"/>
              </a:rPr>
              <a:t>teacher</a:t>
            </a:r>
            <a:endParaRPr kumimoji="0" lang="it-IT" sz="100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8644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400" dirty="0"/>
              <a:t>A survey of Italian Language Teachers</a:t>
            </a:r>
            <a:r>
              <a:rPr lang="it-IT" sz="2400" dirty="0"/>
              <a:t> </a:t>
            </a:r>
            <a:endParaRPr lang="it-IT" sz="2400" dirty="0">
              <a:solidFill>
                <a:schemeClr val="tx1"/>
              </a:solidFill>
            </a:endParaRPr>
          </a:p>
        </p:txBody>
      </p:sp>
      <p:graphicFrame>
        <p:nvGraphicFramePr>
          <p:cNvPr id="5" name="Segnaposto contenuto 4">
            <a:extLst>
              <a:ext uri="{FF2B5EF4-FFF2-40B4-BE49-F238E27FC236}">
                <a16:creationId xmlns:a16="http://schemas.microsoft.com/office/drawing/2014/main" id="{2006D3A4-A4D8-824F-9491-2461F75EA289}"/>
              </a:ext>
            </a:extLst>
          </p:cNvPr>
          <p:cNvGraphicFramePr>
            <a:graphicFrameLocks noGrp="1"/>
          </p:cNvGraphicFramePr>
          <p:nvPr>
            <p:ph idx="1"/>
            <p:extLst>
              <p:ext uri="{D42A27DB-BD31-4B8C-83A1-F6EECF244321}">
                <p14:modId xmlns:p14="http://schemas.microsoft.com/office/powerpoint/2010/main" val="3420140657"/>
              </p:ext>
            </p:extLst>
          </p:nvPr>
        </p:nvGraphicFramePr>
        <p:xfrm>
          <a:off x="533400" y="2057400"/>
          <a:ext cx="81915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82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400" dirty="0"/>
              <a:t>A survey of Italian Language Teachers</a:t>
            </a:r>
            <a:r>
              <a:rPr lang="it-IT" sz="2400" dirty="0"/>
              <a:t> </a:t>
            </a:r>
            <a:endParaRPr lang="it-IT" sz="2400" dirty="0">
              <a:solidFill>
                <a:schemeClr val="tx1"/>
              </a:solidFill>
            </a:endParaRPr>
          </a:p>
        </p:txBody>
      </p:sp>
      <p:graphicFrame>
        <p:nvGraphicFramePr>
          <p:cNvPr id="6" name="Segnaposto contenuto 5">
            <a:extLst>
              <a:ext uri="{FF2B5EF4-FFF2-40B4-BE49-F238E27FC236}">
                <a16:creationId xmlns:a16="http://schemas.microsoft.com/office/drawing/2014/main" id="{5D97B67C-4DD4-1442-B68F-1E0A226685C2}"/>
              </a:ext>
            </a:extLst>
          </p:cNvPr>
          <p:cNvGraphicFramePr>
            <a:graphicFrameLocks noGrp="1"/>
          </p:cNvGraphicFramePr>
          <p:nvPr>
            <p:ph idx="1"/>
            <p:extLst>
              <p:ext uri="{D42A27DB-BD31-4B8C-83A1-F6EECF244321}">
                <p14:modId xmlns:p14="http://schemas.microsoft.com/office/powerpoint/2010/main" val="1382012641"/>
              </p:ext>
            </p:extLst>
          </p:nvPr>
        </p:nvGraphicFramePr>
        <p:xfrm>
          <a:off x="533400" y="2924944"/>
          <a:ext cx="8191500" cy="3171056"/>
        </p:xfrm>
        <a:graphic>
          <a:graphicData uri="http://schemas.openxmlformats.org/drawingml/2006/chart">
            <c:chart xmlns:c="http://schemas.openxmlformats.org/drawingml/2006/chart" xmlns:r="http://schemas.openxmlformats.org/officeDocument/2006/relationships" r:id="rId2"/>
          </a:graphicData>
        </a:graphic>
      </p:graphicFrame>
      <p:sp>
        <p:nvSpPr>
          <p:cNvPr id="4" name="Rettangolo 3">
            <a:extLst>
              <a:ext uri="{FF2B5EF4-FFF2-40B4-BE49-F238E27FC236}">
                <a16:creationId xmlns:a16="http://schemas.microsoft.com/office/drawing/2014/main" id="{5AC87DA8-BE6C-C24A-8166-9A0CD67E2DC3}"/>
              </a:ext>
            </a:extLst>
          </p:cNvPr>
          <p:cNvSpPr/>
          <p:nvPr/>
        </p:nvSpPr>
        <p:spPr>
          <a:xfrm>
            <a:off x="533400" y="1981200"/>
            <a:ext cx="7969324" cy="707886"/>
          </a:xfrm>
          <a:prstGeom prst="rect">
            <a:avLst/>
          </a:prstGeom>
        </p:spPr>
        <p:txBody>
          <a:bodyPr wrap="square">
            <a:spAutoFit/>
          </a:bodyPr>
          <a:lstStyle/>
          <a:p>
            <a:pPr algn="just">
              <a:spcAft>
                <a:spcPts val="0"/>
              </a:spcAft>
            </a:pPr>
            <a:r>
              <a:rPr lang="it-IT" sz="2000" dirty="0" err="1">
                <a:latin typeface="+mn-lt"/>
                <a:ea typeface="Times New Roman" panose="02020603050405020304" pitchFamily="18" charset="0"/>
              </a:rPr>
              <a:t>What</a:t>
            </a:r>
            <a:r>
              <a:rPr lang="it-IT" sz="2000" dirty="0">
                <a:latin typeface="+mn-lt"/>
                <a:ea typeface="Times New Roman" panose="02020603050405020304" pitchFamily="18" charset="0"/>
              </a:rPr>
              <a:t> </a:t>
            </a:r>
            <a:r>
              <a:rPr lang="it-IT" sz="2000" dirty="0" err="1">
                <a:latin typeface="+mn-lt"/>
                <a:ea typeface="Times New Roman" panose="02020603050405020304" pitchFamily="18" charset="0"/>
              </a:rPr>
              <a:t>kind</a:t>
            </a:r>
            <a:r>
              <a:rPr lang="it-IT" sz="2000" dirty="0">
                <a:latin typeface="+mn-lt"/>
                <a:ea typeface="Times New Roman" panose="02020603050405020304" pitchFamily="18" charset="0"/>
              </a:rPr>
              <a:t> of </a:t>
            </a:r>
            <a:r>
              <a:rPr lang="it-IT" sz="2000" dirty="0" err="1">
                <a:latin typeface="+mn-lt"/>
                <a:ea typeface="Times New Roman" panose="02020603050405020304" pitchFamily="18" charset="0"/>
              </a:rPr>
              <a:t>activities</a:t>
            </a:r>
            <a:r>
              <a:rPr lang="it-IT" sz="2000" dirty="0">
                <a:latin typeface="+mn-lt"/>
                <a:ea typeface="Times New Roman" panose="02020603050405020304" pitchFamily="18" charset="0"/>
              </a:rPr>
              <a:t> do </a:t>
            </a:r>
            <a:r>
              <a:rPr lang="it-IT" sz="2000" dirty="0" err="1">
                <a:latin typeface="+mn-lt"/>
                <a:ea typeface="Times New Roman" panose="02020603050405020304" pitchFamily="18" charset="0"/>
              </a:rPr>
              <a:t>you</a:t>
            </a:r>
            <a:r>
              <a:rPr lang="it-IT" sz="2000" dirty="0">
                <a:latin typeface="+mn-lt"/>
                <a:ea typeface="Times New Roman" panose="02020603050405020304" pitchFamily="18" charset="0"/>
              </a:rPr>
              <a:t> create on the </a:t>
            </a:r>
            <a:r>
              <a:rPr lang="it-IT" sz="2000" dirty="0" err="1">
                <a:latin typeface="+mn-lt"/>
                <a:ea typeface="Times New Roman" panose="02020603050405020304" pitchFamily="18" charset="0"/>
              </a:rPr>
              <a:t>Moodle</a:t>
            </a:r>
            <a:r>
              <a:rPr lang="it-IT" sz="2000" dirty="0">
                <a:latin typeface="+mn-lt"/>
                <a:ea typeface="Times New Roman" panose="02020603050405020304" pitchFamily="18" charset="0"/>
              </a:rPr>
              <a:t> </a:t>
            </a:r>
            <a:r>
              <a:rPr lang="it-IT" sz="2000" dirty="0" err="1">
                <a:latin typeface="+mn-lt"/>
                <a:ea typeface="Times New Roman" panose="02020603050405020304" pitchFamily="18" charset="0"/>
              </a:rPr>
              <a:t>platform</a:t>
            </a:r>
            <a:r>
              <a:rPr lang="it-IT" sz="2000" dirty="0">
                <a:latin typeface="+mn-lt"/>
                <a:ea typeface="Times New Roman" panose="02020603050405020304" pitchFamily="18" charset="0"/>
              </a:rPr>
              <a:t> </a:t>
            </a:r>
            <a:r>
              <a:rPr lang="it-IT" sz="2000" dirty="0" err="1">
                <a:latin typeface="+mn-lt"/>
                <a:ea typeface="Times New Roman" panose="02020603050405020304" pitchFamily="18" charset="0"/>
              </a:rPr>
              <a:t>that</a:t>
            </a:r>
            <a:r>
              <a:rPr lang="it-IT" sz="2000" dirty="0">
                <a:latin typeface="+mn-lt"/>
                <a:ea typeface="Times New Roman" panose="02020603050405020304" pitchFamily="18" charset="0"/>
              </a:rPr>
              <a:t> </a:t>
            </a:r>
            <a:r>
              <a:rPr lang="it-IT" sz="2000" dirty="0" err="1">
                <a:latin typeface="+mn-lt"/>
                <a:ea typeface="Times New Roman" panose="02020603050405020304" pitchFamily="18" charset="0"/>
              </a:rPr>
              <a:t>allow</a:t>
            </a:r>
            <a:r>
              <a:rPr lang="it-IT" sz="2000" dirty="0">
                <a:latin typeface="+mn-lt"/>
                <a:ea typeface="Times New Roman" panose="02020603050405020304" pitchFamily="18" charset="0"/>
              </a:rPr>
              <a:t> </a:t>
            </a:r>
            <a:r>
              <a:rPr lang="it-IT" sz="2000" dirty="0" err="1">
                <a:latin typeface="+mn-lt"/>
                <a:ea typeface="Times New Roman" panose="02020603050405020304" pitchFamily="18" charset="0"/>
              </a:rPr>
              <a:t>collaboration</a:t>
            </a:r>
            <a:r>
              <a:rPr lang="it-IT" sz="2000" dirty="0">
                <a:latin typeface="+mn-lt"/>
                <a:ea typeface="Times New Roman" panose="02020603050405020304" pitchFamily="18" charset="0"/>
              </a:rPr>
              <a:t> and </a:t>
            </a:r>
            <a:r>
              <a:rPr lang="it-IT" sz="2000" dirty="0" err="1">
                <a:latin typeface="+mn-lt"/>
                <a:ea typeface="Times New Roman" panose="02020603050405020304" pitchFamily="18" charset="0"/>
              </a:rPr>
              <a:t>interaction</a:t>
            </a:r>
            <a:r>
              <a:rPr lang="it-IT" sz="2000" dirty="0">
                <a:latin typeface="+mn-lt"/>
                <a:ea typeface="Times New Roman" panose="02020603050405020304" pitchFamily="18" charset="0"/>
              </a:rPr>
              <a:t> </a:t>
            </a:r>
            <a:r>
              <a:rPr lang="it-IT" sz="2000" dirty="0" err="1">
                <a:latin typeface="+mn-lt"/>
                <a:ea typeface="Times New Roman" panose="02020603050405020304" pitchFamily="18" charset="0"/>
              </a:rPr>
              <a:t>between</a:t>
            </a:r>
            <a:r>
              <a:rPr lang="it-IT" sz="2000" dirty="0">
                <a:latin typeface="+mn-lt"/>
                <a:ea typeface="Times New Roman" panose="02020603050405020304" pitchFamily="18" charset="0"/>
              </a:rPr>
              <a:t> </a:t>
            </a:r>
            <a:r>
              <a:rPr lang="it-IT" sz="2000" dirty="0" err="1">
                <a:latin typeface="+mn-lt"/>
                <a:ea typeface="Times New Roman" panose="02020603050405020304" pitchFamily="18" charset="0"/>
              </a:rPr>
              <a:t>students</a:t>
            </a:r>
            <a:r>
              <a:rPr lang="it-IT" sz="2000" dirty="0">
                <a:latin typeface="+mn-lt"/>
                <a:ea typeface="Times New Roman" panose="02020603050405020304" pitchFamily="18" charset="0"/>
              </a:rPr>
              <a:t>? </a:t>
            </a:r>
          </a:p>
        </p:txBody>
      </p:sp>
    </p:spTree>
    <p:extLst>
      <p:ext uri="{BB962C8B-B14F-4D97-AF65-F5344CB8AC3E}">
        <p14:creationId xmlns:p14="http://schemas.microsoft.com/office/powerpoint/2010/main" val="421053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400" dirty="0"/>
              <a:t>A survey of Italian Language Teachers</a:t>
            </a:r>
            <a:r>
              <a:rPr lang="it-IT" sz="2400" dirty="0"/>
              <a:t> </a:t>
            </a:r>
            <a:endParaRPr lang="it-IT" sz="2400" dirty="0">
              <a:solidFill>
                <a:schemeClr val="tx1"/>
              </a:solidFill>
            </a:endParaRPr>
          </a:p>
        </p:txBody>
      </p:sp>
      <p:sp>
        <p:nvSpPr>
          <p:cNvPr id="4" name="Rettangolo 3">
            <a:extLst>
              <a:ext uri="{FF2B5EF4-FFF2-40B4-BE49-F238E27FC236}">
                <a16:creationId xmlns:a16="http://schemas.microsoft.com/office/drawing/2014/main" id="{5AC87DA8-BE6C-C24A-8166-9A0CD67E2DC3}"/>
              </a:ext>
            </a:extLst>
          </p:cNvPr>
          <p:cNvSpPr/>
          <p:nvPr/>
        </p:nvSpPr>
        <p:spPr>
          <a:xfrm>
            <a:off x="533400" y="1981200"/>
            <a:ext cx="7969324" cy="400110"/>
          </a:xfrm>
          <a:prstGeom prst="rect">
            <a:avLst/>
          </a:prstGeom>
        </p:spPr>
        <p:txBody>
          <a:bodyPr wrap="square">
            <a:spAutoFit/>
          </a:bodyPr>
          <a:lstStyle/>
          <a:p>
            <a:r>
              <a:rPr lang="it-IT" sz="2000" dirty="0" err="1"/>
              <a:t>What</a:t>
            </a:r>
            <a:r>
              <a:rPr lang="it-IT" sz="2000" dirty="0"/>
              <a:t> </a:t>
            </a:r>
            <a:r>
              <a:rPr lang="it-IT" sz="2000" dirty="0" err="1"/>
              <a:t>kind</a:t>
            </a:r>
            <a:r>
              <a:rPr lang="it-IT" sz="2000" dirty="0"/>
              <a:t> of </a:t>
            </a:r>
            <a:r>
              <a:rPr lang="it-IT" sz="2000" dirty="0" err="1"/>
              <a:t>interaction</a:t>
            </a:r>
            <a:r>
              <a:rPr lang="it-IT" sz="2000" dirty="0"/>
              <a:t> do </a:t>
            </a:r>
            <a:r>
              <a:rPr lang="it-IT" sz="2000" dirty="0" err="1"/>
              <a:t>your</a:t>
            </a:r>
            <a:r>
              <a:rPr lang="it-IT" sz="2000" dirty="0"/>
              <a:t> </a:t>
            </a:r>
            <a:r>
              <a:rPr lang="it-IT" sz="2000" dirty="0" err="1"/>
              <a:t>Moodle</a:t>
            </a:r>
            <a:r>
              <a:rPr lang="it-IT" sz="2000" dirty="0"/>
              <a:t> </a:t>
            </a:r>
            <a:r>
              <a:rPr lang="it-IT" sz="2000" dirty="0" err="1"/>
              <a:t>activities</a:t>
            </a:r>
            <a:r>
              <a:rPr lang="it-IT" sz="2000" dirty="0"/>
              <a:t> </a:t>
            </a:r>
            <a:r>
              <a:rPr lang="it-IT" sz="2000" dirty="0" err="1"/>
              <a:t>allow</a:t>
            </a:r>
            <a:r>
              <a:rPr lang="it-IT" sz="2000" dirty="0"/>
              <a:t>?</a:t>
            </a:r>
          </a:p>
        </p:txBody>
      </p:sp>
      <p:graphicFrame>
        <p:nvGraphicFramePr>
          <p:cNvPr id="7" name="Segnaposto contenuto 6">
            <a:extLst>
              <a:ext uri="{FF2B5EF4-FFF2-40B4-BE49-F238E27FC236}">
                <a16:creationId xmlns:a16="http://schemas.microsoft.com/office/drawing/2014/main" id="{B4883E7F-3F11-C744-9F00-3E6F6E8720A1}"/>
              </a:ext>
            </a:extLst>
          </p:cNvPr>
          <p:cNvGraphicFramePr>
            <a:graphicFrameLocks noGrp="1"/>
          </p:cNvGraphicFramePr>
          <p:nvPr>
            <p:ph idx="1"/>
            <p:extLst>
              <p:ext uri="{D42A27DB-BD31-4B8C-83A1-F6EECF244321}">
                <p14:modId xmlns:p14="http://schemas.microsoft.com/office/powerpoint/2010/main" val="1685625711"/>
              </p:ext>
            </p:extLst>
          </p:nvPr>
        </p:nvGraphicFramePr>
        <p:xfrm>
          <a:off x="533400" y="2564904"/>
          <a:ext cx="8191500" cy="3531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949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C51D5E-82FB-294E-A0A5-4A0F465E1A6D}"/>
              </a:ext>
            </a:extLst>
          </p:cNvPr>
          <p:cNvSpPr>
            <a:spLocks noGrp="1"/>
          </p:cNvSpPr>
          <p:nvPr>
            <p:ph type="title"/>
          </p:nvPr>
        </p:nvSpPr>
        <p:spPr/>
        <p:txBody>
          <a:bodyPr/>
          <a:lstStyle/>
          <a:p>
            <a:r>
              <a:rPr lang="it-IT" dirty="0">
                <a:solidFill>
                  <a:schemeClr val="tx1"/>
                </a:solidFill>
              </a:rPr>
              <a:t>Presentation </a:t>
            </a:r>
            <a:r>
              <a:rPr lang="it-IT" dirty="0" err="1">
                <a:solidFill>
                  <a:schemeClr val="tx1"/>
                </a:solidFill>
              </a:rPr>
              <a:t>outline</a:t>
            </a:r>
            <a:endParaRPr lang="it-IT" dirty="0">
              <a:solidFill>
                <a:schemeClr val="tx1"/>
              </a:solidFill>
            </a:endParaRPr>
          </a:p>
        </p:txBody>
      </p:sp>
      <p:graphicFrame>
        <p:nvGraphicFramePr>
          <p:cNvPr id="4" name="Segnaposto contenuto 3">
            <a:extLst>
              <a:ext uri="{FF2B5EF4-FFF2-40B4-BE49-F238E27FC236}">
                <a16:creationId xmlns:a16="http://schemas.microsoft.com/office/drawing/2014/main" id="{B3009655-918D-7B46-B32E-DB09BA8669EC}"/>
              </a:ext>
            </a:extLst>
          </p:cNvPr>
          <p:cNvGraphicFramePr>
            <a:graphicFrameLocks noGrp="1"/>
          </p:cNvGraphicFramePr>
          <p:nvPr>
            <p:ph idx="1"/>
            <p:extLst>
              <p:ext uri="{D42A27DB-BD31-4B8C-83A1-F6EECF244321}">
                <p14:modId xmlns:p14="http://schemas.microsoft.com/office/powerpoint/2010/main" val="313700239"/>
              </p:ext>
            </p:extLst>
          </p:nvPr>
        </p:nvGraphicFramePr>
        <p:xfrm>
          <a:off x="533400" y="2057400"/>
          <a:ext cx="81915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20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400" dirty="0"/>
              <a:t>A survey of Italian Language Teachers</a:t>
            </a:r>
            <a:r>
              <a:rPr lang="it-IT" sz="2400" dirty="0"/>
              <a:t> </a:t>
            </a:r>
            <a:endParaRPr lang="it-IT" sz="2400" dirty="0">
              <a:solidFill>
                <a:schemeClr val="tx1"/>
              </a:solidFill>
            </a:endParaRPr>
          </a:p>
        </p:txBody>
      </p:sp>
      <p:graphicFrame>
        <p:nvGraphicFramePr>
          <p:cNvPr id="23" name="Segnaposto contenuto 22">
            <a:extLst>
              <a:ext uri="{FF2B5EF4-FFF2-40B4-BE49-F238E27FC236}">
                <a16:creationId xmlns:a16="http://schemas.microsoft.com/office/drawing/2014/main" id="{24765C49-8BBB-1045-BA08-351F7108862C}"/>
              </a:ext>
            </a:extLst>
          </p:cNvPr>
          <p:cNvGraphicFramePr>
            <a:graphicFrameLocks noGrp="1"/>
          </p:cNvGraphicFramePr>
          <p:nvPr>
            <p:ph idx="1"/>
            <p:extLst>
              <p:ext uri="{D42A27DB-BD31-4B8C-83A1-F6EECF244321}">
                <p14:modId xmlns:p14="http://schemas.microsoft.com/office/powerpoint/2010/main" val="1294547987"/>
              </p:ext>
            </p:extLst>
          </p:nvPr>
        </p:nvGraphicFramePr>
        <p:xfrm>
          <a:off x="533400" y="2708920"/>
          <a:ext cx="8191500" cy="3387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a:extLst>
              <a:ext uri="{FF2B5EF4-FFF2-40B4-BE49-F238E27FC236}">
                <a16:creationId xmlns:a16="http://schemas.microsoft.com/office/drawing/2014/main" id="{5AC87DA8-BE6C-C24A-8166-9A0CD67E2DC3}"/>
              </a:ext>
            </a:extLst>
          </p:cNvPr>
          <p:cNvSpPr/>
          <p:nvPr/>
        </p:nvSpPr>
        <p:spPr>
          <a:xfrm>
            <a:off x="533400" y="1981200"/>
            <a:ext cx="7969324" cy="400110"/>
          </a:xfrm>
          <a:prstGeom prst="rect">
            <a:avLst/>
          </a:prstGeom>
        </p:spPr>
        <p:txBody>
          <a:bodyPr wrap="square">
            <a:spAutoFit/>
          </a:bodyPr>
          <a:lstStyle/>
          <a:p>
            <a:r>
              <a:rPr lang="it-IT" sz="2000" dirty="0" err="1"/>
              <a:t>What</a:t>
            </a:r>
            <a:r>
              <a:rPr lang="it-IT" sz="2000" dirty="0"/>
              <a:t> are the </a:t>
            </a:r>
            <a:r>
              <a:rPr lang="it-IT" sz="2000" dirty="0" err="1"/>
              <a:t>main</a:t>
            </a:r>
            <a:r>
              <a:rPr lang="it-IT" sz="2000" dirty="0"/>
              <a:t> </a:t>
            </a:r>
            <a:r>
              <a:rPr lang="it-IT" sz="2000" dirty="0" err="1"/>
              <a:t>challenges</a:t>
            </a:r>
            <a:r>
              <a:rPr lang="it-IT" sz="2000" dirty="0"/>
              <a:t> of </a:t>
            </a:r>
            <a:r>
              <a:rPr lang="it-IT" sz="2000" dirty="0" err="1"/>
              <a:t>interaction</a:t>
            </a:r>
            <a:r>
              <a:rPr lang="it-IT" sz="2000" dirty="0"/>
              <a:t> on </a:t>
            </a:r>
            <a:r>
              <a:rPr lang="it-IT" sz="2000" dirty="0" err="1"/>
              <a:t>Moodle</a:t>
            </a:r>
            <a:r>
              <a:rPr lang="it-IT" sz="2000" dirty="0"/>
              <a:t>? </a:t>
            </a:r>
          </a:p>
        </p:txBody>
      </p:sp>
    </p:spTree>
    <p:extLst>
      <p:ext uri="{BB962C8B-B14F-4D97-AF65-F5344CB8AC3E}">
        <p14:creationId xmlns:p14="http://schemas.microsoft.com/office/powerpoint/2010/main" val="194661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400" dirty="0"/>
              <a:t>A survey of Italian Language Teachers</a:t>
            </a:r>
            <a:r>
              <a:rPr lang="it-IT" sz="2400" dirty="0"/>
              <a:t> </a:t>
            </a:r>
            <a:endParaRPr lang="it-IT" sz="2400" dirty="0">
              <a:solidFill>
                <a:schemeClr val="tx1"/>
              </a:solidFill>
            </a:endParaRPr>
          </a:p>
        </p:txBody>
      </p:sp>
      <p:sp>
        <p:nvSpPr>
          <p:cNvPr id="4" name="Rettangolo 3">
            <a:extLst>
              <a:ext uri="{FF2B5EF4-FFF2-40B4-BE49-F238E27FC236}">
                <a16:creationId xmlns:a16="http://schemas.microsoft.com/office/drawing/2014/main" id="{5AC87DA8-BE6C-C24A-8166-9A0CD67E2DC3}"/>
              </a:ext>
            </a:extLst>
          </p:cNvPr>
          <p:cNvSpPr/>
          <p:nvPr/>
        </p:nvSpPr>
        <p:spPr>
          <a:xfrm>
            <a:off x="533400" y="1981200"/>
            <a:ext cx="7969324" cy="707886"/>
          </a:xfrm>
          <a:prstGeom prst="rect">
            <a:avLst/>
          </a:prstGeom>
        </p:spPr>
        <p:txBody>
          <a:bodyPr wrap="square">
            <a:spAutoFit/>
          </a:bodyPr>
          <a:lstStyle/>
          <a:p>
            <a:r>
              <a:rPr lang="it-IT" sz="2000" dirty="0" err="1"/>
              <a:t>What</a:t>
            </a:r>
            <a:r>
              <a:rPr lang="it-IT" sz="2000" dirty="0"/>
              <a:t> </a:t>
            </a:r>
            <a:r>
              <a:rPr lang="it-IT" sz="2000" dirty="0" err="1"/>
              <a:t>kind</a:t>
            </a:r>
            <a:r>
              <a:rPr lang="it-IT" sz="2000" dirty="0"/>
              <a:t> of </a:t>
            </a:r>
            <a:r>
              <a:rPr lang="it-IT" sz="2000" dirty="0" err="1"/>
              <a:t>activities</a:t>
            </a:r>
            <a:r>
              <a:rPr lang="it-IT" sz="2000" dirty="0"/>
              <a:t> do </a:t>
            </a:r>
            <a:r>
              <a:rPr lang="it-IT" sz="2000" dirty="0" err="1"/>
              <a:t>you</a:t>
            </a:r>
            <a:r>
              <a:rPr lang="it-IT" sz="2000" dirty="0"/>
              <a:t> propose on Teams </a:t>
            </a:r>
            <a:r>
              <a:rPr lang="it-IT" sz="2000" dirty="0" err="1"/>
              <a:t>that</a:t>
            </a:r>
            <a:r>
              <a:rPr lang="it-IT" sz="2000" dirty="0"/>
              <a:t> </a:t>
            </a:r>
            <a:r>
              <a:rPr lang="it-IT" sz="2000" dirty="0" err="1"/>
              <a:t>allow</a:t>
            </a:r>
            <a:r>
              <a:rPr lang="it-IT" sz="2000" dirty="0"/>
              <a:t> </a:t>
            </a:r>
            <a:r>
              <a:rPr lang="it-IT" sz="2000" dirty="0" err="1"/>
              <a:t>collaboration</a:t>
            </a:r>
            <a:r>
              <a:rPr lang="it-IT" sz="2000" dirty="0"/>
              <a:t> and </a:t>
            </a:r>
            <a:r>
              <a:rPr lang="it-IT" sz="2000" dirty="0" err="1"/>
              <a:t>interaction</a:t>
            </a:r>
            <a:r>
              <a:rPr lang="it-IT" sz="2000" dirty="0"/>
              <a:t> </a:t>
            </a:r>
            <a:r>
              <a:rPr lang="it-IT" sz="2000" dirty="0" err="1"/>
              <a:t>between</a:t>
            </a:r>
            <a:r>
              <a:rPr lang="it-IT" sz="2000" dirty="0"/>
              <a:t> </a:t>
            </a:r>
            <a:r>
              <a:rPr lang="it-IT" sz="2000" dirty="0" err="1"/>
              <a:t>students</a:t>
            </a:r>
            <a:r>
              <a:rPr lang="it-IT" sz="2000" dirty="0"/>
              <a:t>? </a:t>
            </a:r>
          </a:p>
        </p:txBody>
      </p:sp>
      <p:graphicFrame>
        <p:nvGraphicFramePr>
          <p:cNvPr id="6" name="Segnaposto contenuto 5">
            <a:extLst>
              <a:ext uri="{FF2B5EF4-FFF2-40B4-BE49-F238E27FC236}">
                <a16:creationId xmlns:a16="http://schemas.microsoft.com/office/drawing/2014/main" id="{134F67FC-A0A3-0248-AF27-05BE51C68C1B}"/>
              </a:ext>
            </a:extLst>
          </p:cNvPr>
          <p:cNvGraphicFramePr>
            <a:graphicFrameLocks noGrp="1"/>
          </p:cNvGraphicFramePr>
          <p:nvPr>
            <p:ph idx="1"/>
            <p:extLst>
              <p:ext uri="{D42A27DB-BD31-4B8C-83A1-F6EECF244321}">
                <p14:modId xmlns:p14="http://schemas.microsoft.com/office/powerpoint/2010/main" val="290653377"/>
              </p:ext>
            </p:extLst>
          </p:nvPr>
        </p:nvGraphicFramePr>
        <p:xfrm>
          <a:off x="533400" y="2971800"/>
          <a:ext cx="8191500"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123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400" dirty="0"/>
              <a:t>A survey of Italian Language Teachers</a:t>
            </a:r>
            <a:r>
              <a:rPr lang="it-IT" sz="2400" dirty="0"/>
              <a:t> </a:t>
            </a:r>
            <a:endParaRPr lang="it-IT" sz="2400" dirty="0">
              <a:solidFill>
                <a:schemeClr val="tx1"/>
              </a:solidFill>
            </a:endParaRPr>
          </a:p>
        </p:txBody>
      </p:sp>
      <p:sp>
        <p:nvSpPr>
          <p:cNvPr id="4" name="Rettangolo 3">
            <a:extLst>
              <a:ext uri="{FF2B5EF4-FFF2-40B4-BE49-F238E27FC236}">
                <a16:creationId xmlns:a16="http://schemas.microsoft.com/office/drawing/2014/main" id="{5AC87DA8-BE6C-C24A-8166-9A0CD67E2DC3}"/>
              </a:ext>
            </a:extLst>
          </p:cNvPr>
          <p:cNvSpPr/>
          <p:nvPr/>
        </p:nvSpPr>
        <p:spPr>
          <a:xfrm>
            <a:off x="533400" y="1981200"/>
            <a:ext cx="7969324" cy="400110"/>
          </a:xfrm>
          <a:prstGeom prst="rect">
            <a:avLst/>
          </a:prstGeom>
        </p:spPr>
        <p:txBody>
          <a:bodyPr wrap="square">
            <a:spAutoFit/>
          </a:bodyPr>
          <a:lstStyle/>
          <a:p>
            <a:r>
              <a:rPr lang="it-IT" sz="2000" dirty="0" err="1"/>
              <a:t>What</a:t>
            </a:r>
            <a:r>
              <a:rPr lang="it-IT" sz="2000" dirty="0"/>
              <a:t> are the </a:t>
            </a:r>
            <a:r>
              <a:rPr lang="it-IT" sz="2000" dirty="0" err="1"/>
              <a:t>main</a:t>
            </a:r>
            <a:r>
              <a:rPr lang="it-IT" sz="2000" dirty="0"/>
              <a:t> </a:t>
            </a:r>
            <a:r>
              <a:rPr lang="it-IT" sz="2000" dirty="0" err="1"/>
              <a:t>difficulties</a:t>
            </a:r>
            <a:r>
              <a:rPr lang="it-IT" sz="2000" dirty="0"/>
              <a:t> in </a:t>
            </a:r>
            <a:r>
              <a:rPr lang="it-IT" sz="2000" dirty="0" err="1"/>
              <a:t>managing</a:t>
            </a:r>
            <a:r>
              <a:rPr lang="it-IT" sz="2000" dirty="0"/>
              <a:t> </a:t>
            </a:r>
            <a:r>
              <a:rPr lang="it-IT" sz="2000" dirty="0" err="1"/>
              <a:t>interaction</a:t>
            </a:r>
            <a:r>
              <a:rPr lang="it-IT" sz="2000" dirty="0"/>
              <a:t> on Teams? </a:t>
            </a:r>
          </a:p>
        </p:txBody>
      </p:sp>
      <p:sp>
        <p:nvSpPr>
          <p:cNvPr id="5" name="Rettangolo 4">
            <a:extLst>
              <a:ext uri="{FF2B5EF4-FFF2-40B4-BE49-F238E27FC236}">
                <a16:creationId xmlns:a16="http://schemas.microsoft.com/office/drawing/2014/main" id="{D8550405-4E20-7745-8E6C-7CE5905F6F8C}"/>
              </a:ext>
            </a:extLst>
          </p:cNvPr>
          <p:cNvSpPr/>
          <p:nvPr/>
        </p:nvSpPr>
        <p:spPr>
          <a:xfrm>
            <a:off x="813956" y="3171855"/>
            <a:ext cx="3704106" cy="400110"/>
          </a:xfrm>
          <a:prstGeom prst="rect">
            <a:avLst/>
          </a:prstGeom>
          <a:noFill/>
        </p:spPr>
        <p:txBody>
          <a:bodyPr wrap="square" lIns="91440" tIns="45720" rIns="91440" bIns="45720">
            <a:spAutoFit/>
          </a:bodyPr>
          <a:lstStyle/>
          <a:p>
            <a:pPr algn="ctr"/>
            <a:r>
              <a:rPr lang="it-IT" sz="2000" dirty="0">
                <a:solidFill>
                  <a:schemeClr val="accent2"/>
                </a:solidFill>
              </a:rPr>
              <a:t>«</a:t>
            </a:r>
            <a:r>
              <a:rPr lang="it-IT" sz="2000" dirty="0" err="1">
                <a:solidFill>
                  <a:schemeClr val="accent2"/>
                </a:solidFill>
              </a:rPr>
              <a:t>Reluctance</a:t>
            </a:r>
            <a:r>
              <a:rPr lang="it-IT" sz="2000" dirty="0">
                <a:solidFill>
                  <a:schemeClr val="accent2"/>
                </a:solidFill>
              </a:rPr>
              <a:t> of the </a:t>
            </a:r>
            <a:r>
              <a:rPr lang="it-IT" sz="2000" dirty="0" err="1">
                <a:solidFill>
                  <a:schemeClr val="accent2"/>
                </a:solidFill>
              </a:rPr>
              <a:t>students</a:t>
            </a:r>
            <a:r>
              <a:rPr lang="it-IT" sz="2000" dirty="0">
                <a:solidFill>
                  <a:schemeClr val="accent2"/>
                </a:solidFill>
              </a:rPr>
              <a:t>» </a:t>
            </a:r>
            <a:endParaRPr lang="it-IT" sz="2000" b="0" cap="none" spc="0" dirty="0">
              <a:ln w="0"/>
              <a:solidFill>
                <a:schemeClr val="accent2"/>
              </a:solidFill>
              <a:effectLst>
                <a:outerShdw blurRad="38100" dist="19050" dir="2700000" algn="tl" rotWithShape="0">
                  <a:schemeClr val="dk1">
                    <a:alpha val="40000"/>
                  </a:schemeClr>
                </a:outerShdw>
              </a:effectLst>
            </a:endParaRPr>
          </a:p>
        </p:txBody>
      </p:sp>
      <p:sp>
        <p:nvSpPr>
          <p:cNvPr id="7" name="Rettangolo 6">
            <a:extLst>
              <a:ext uri="{FF2B5EF4-FFF2-40B4-BE49-F238E27FC236}">
                <a16:creationId xmlns:a16="http://schemas.microsoft.com/office/drawing/2014/main" id="{4CFB1476-955E-7146-B807-206FF3AAC6DD}"/>
              </a:ext>
            </a:extLst>
          </p:cNvPr>
          <p:cNvSpPr/>
          <p:nvPr/>
        </p:nvSpPr>
        <p:spPr>
          <a:xfrm>
            <a:off x="184448" y="4382204"/>
            <a:ext cx="4476928" cy="400110"/>
          </a:xfrm>
          <a:prstGeom prst="rect">
            <a:avLst/>
          </a:prstGeom>
          <a:noFill/>
        </p:spPr>
        <p:txBody>
          <a:bodyPr wrap="square" lIns="91440" tIns="45720" rIns="91440" bIns="45720">
            <a:spAutoFit/>
          </a:bodyPr>
          <a:lstStyle/>
          <a:p>
            <a:pPr algn="ctr"/>
            <a:r>
              <a:rPr lang="it-IT" sz="2000" dirty="0">
                <a:solidFill>
                  <a:schemeClr val="accent2"/>
                </a:solidFill>
              </a:rPr>
              <a:t>«</a:t>
            </a:r>
            <a:r>
              <a:rPr lang="it-IT" sz="2000" dirty="0" err="1">
                <a:solidFill>
                  <a:schemeClr val="accent2"/>
                </a:solidFill>
              </a:rPr>
              <a:t>Lack</a:t>
            </a:r>
            <a:r>
              <a:rPr lang="it-IT" sz="2000" dirty="0">
                <a:solidFill>
                  <a:schemeClr val="accent2"/>
                </a:solidFill>
              </a:rPr>
              <a:t> of </a:t>
            </a:r>
            <a:r>
              <a:rPr lang="it-IT" sz="2000" dirty="0" err="1">
                <a:solidFill>
                  <a:schemeClr val="accent2"/>
                </a:solidFill>
              </a:rPr>
              <a:t>willingness</a:t>
            </a:r>
            <a:r>
              <a:rPr lang="it-IT" sz="2000" dirty="0">
                <a:solidFill>
                  <a:schemeClr val="accent2"/>
                </a:solidFill>
              </a:rPr>
              <a:t> to collaborate»</a:t>
            </a:r>
            <a:endParaRPr lang="it-IT" sz="2000" b="0" cap="none" spc="0" dirty="0">
              <a:ln w="0"/>
              <a:solidFill>
                <a:schemeClr val="accent2"/>
              </a:solidFill>
              <a:effectLst>
                <a:outerShdw blurRad="38100" dist="19050" dir="2700000" algn="tl" rotWithShape="0">
                  <a:schemeClr val="dk1">
                    <a:alpha val="40000"/>
                  </a:schemeClr>
                </a:outerShdw>
              </a:effectLst>
            </a:endParaRPr>
          </a:p>
        </p:txBody>
      </p:sp>
      <p:sp>
        <p:nvSpPr>
          <p:cNvPr id="8" name="Rettangolo 7">
            <a:extLst>
              <a:ext uri="{FF2B5EF4-FFF2-40B4-BE49-F238E27FC236}">
                <a16:creationId xmlns:a16="http://schemas.microsoft.com/office/drawing/2014/main" id="{809D0C16-A93F-2C4D-8BA9-DE201CFC098C}"/>
              </a:ext>
            </a:extLst>
          </p:cNvPr>
          <p:cNvSpPr/>
          <p:nvPr/>
        </p:nvSpPr>
        <p:spPr>
          <a:xfrm>
            <a:off x="4305994" y="3674318"/>
            <a:ext cx="4476928" cy="707886"/>
          </a:xfrm>
          <a:prstGeom prst="rect">
            <a:avLst/>
          </a:prstGeom>
          <a:noFill/>
        </p:spPr>
        <p:txBody>
          <a:bodyPr wrap="square" lIns="91440" tIns="45720" rIns="91440" bIns="45720">
            <a:spAutoFit/>
          </a:bodyPr>
          <a:lstStyle/>
          <a:p>
            <a:pPr algn="ctr"/>
            <a:r>
              <a:rPr lang="it-IT" sz="2000" dirty="0">
                <a:solidFill>
                  <a:schemeClr val="accent2"/>
                </a:solidFill>
              </a:rPr>
              <a:t>«</a:t>
            </a:r>
            <a:r>
              <a:rPr lang="it-IT" sz="2000" dirty="0" err="1">
                <a:solidFill>
                  <a:schemeClr val="accent2"/>
                </a:solidFill>
              </a:rPr>
              <a:t>they</a:t>
            </a:r>
            <a:r>
              <a:rPr lang="it-IT" sz="2000" dirty="0">
                <a:solidFill>
                  <a:schemeClr val="accent2"/>
                </a:solidFill>
              </a:rPr>
              <a:t> are </a:t>
            </a:r>
            <a:r>
              <a:rPr lang="it-IT" sz="2000" dirty="0" err="1">
                <a:solidFill>
                  <a:schemeClr val="accent2"/>
                </a:solidFill>
              </a:rPr>
              <a:t>not</a:t>
            </a:r>
            <a:r>
              <a:rPr lang="it-IT" sz="2000" dirty="0">
                <a:solidFill>
                  <a:schemeClr val="accent2"/>
                </a:solidFill>
              </a:rPr>
              <a:t> </a:t>
            </a:r>
            <a:r>
              <a:rPr lang="it-IT" sz="2000" dirty="0" err="1">
                <a:solidFill>
                  <a:schemeClr val="accent2"/>
                </a:solidFill>
              </a:rPr>
              <a:t>able</a:t>
            </a:r>
            <a:r>
              <a:rPr lang="it-IT" sz="2000" dirty="0">
                <a:solidFill>
                  <a:schemeClr val="accent2"/>
                </a:solidFill>
              </a:rPr>
              <a:t> to </a:t>
            </a:r>
            <a:r>
              <a:rPr lang="it-IT" sz="2000" dirty="0" err="1">
                <a:solidFill>
                  <a:schemeClr val="accent2"/>
                </a:solidFill>
              </a:rPr>
              <a:t>move</a:t>
            </a:r>
            <a:r>
              <a:rPr lang="it-IT" sz="2000" dirty="0">
                <a:solidFill>
                  <a:schemeClr val="accent2"/>
                </a:solidFill>
              </a:rPr>
              <a:t> </a:t>
            </a:r>
            <a:r>
              <a:rPr lang="it-IT" sz="2000" dirty="0" err="1">
                <a:solidFill>
                  <a:schemeClr val="accent2"/>
                </a:solidFill>
              </a:rPr>
              <a:t>between</a:t>
            </a:r>
            <a:r>
              <a:rPr lang="it-IT" sz="2000" dirty="0">
                <a:solidFill>
                  <a:schemeClr val="accent2"/>
                </a:solidFill>
              </a:rPr>
              <a:t> </a:t>
            </a:r>
            <a:r>
              <a:rPr lang="it-IT" sz="2000" dirty="0" err="1">
                <a:solidFill>
                  <a:schemeClr val="accent2"/>
                </a:solidFill>
              </a:rPr>
              <a:t>virtual</a:t>
            </a:r>
            <a:r>
              <a:rPr lang="it-IT" sz="2000" dirty="0">
                <a:solidFill>
                  <a:schemeClr val="accent2"/>
                </a:solidFill>
              </a:rPr>
              <a:t> </a:t>
            </a:r>
            <a:r>
              <a:rPr lang="it-IT" sz="2000" dirty="0" err="1">
                <a:solidFill>
                  <a:schemeClr val="accent2"/>
                </a:solidFill>
              </a:rPr>
              <a:t>classrooms</a:t>
            </a:r>
            <a:r>
              <a:rPr lang="it-IT" sz="2000" dirty="0">
                <a:solidFill>
                  <a:schemeClr val="accent2"/>
                </a:solidFill>
              </a:rPr>
              <a:t>»</a:t>
            </a:r>
          </a:p>
        </p:txBody>
      </p:sp>
      <p:sp>
        <p:nvSpPr>
          <p:cNvPr id="10" name="Rettangolo 9">
            <a:extLst>
              <a:ext uri="{FF2B5EF4-FFF2-40B4-BE49-F238E27FC236}">
                <a16:creationId xmlns:a16="http://schemas.microsoft.com/office/drawing/2014/main" id="{BCF93CEE-4801-AB44-A6CC-2E867BACDCCA}"/>
              </a:ext>
            </a:extLst>
          </p:cNvPr>
          <p:cNvSpPr/>
          <p:nvPr/>
        </p:nvSpPr>
        <p:spPr>
          <a:xfrm>
            <a:off x="3851920" y="4957306"/>
            <a:ext cx="4476928" cy="1015663"/>
          </a:xfrm>
          <a:prstGeom prst="rect">
            <a:avLst/>
          </a:prstGeom>
          <a:noFill/>
        </p:spPr>
        <p:txBody>
          <a:bodyPr wrap="square" lIns="91440" tIns="45720" rIns="91440" bIns="45720">
            <a:spAutoFit/>
          </a:bodyPr>
          <a:lstStyle/>
          <a:p>
            <a:pPr algn="ctr"/>
            <a:r>
              <a:rPr lang="it-IT" sz="2000" dirty="0">
                <a:solidFill>
                  <a:schemeClr val="accent2"/>
                </a:solidFill>
              </a:rPr>
              <a:t>«</a:t>
            </a:r>
            <a:r>
              <a:rPr lang="it-IT" sz="2000" dirty="0" err="1">
                <a:solidFill>
                  <a:schemeClr val="accent2"/>
                </a:solidFill>
              </a:rPr>
              <a:t>There</a:t>
            </a:r>
            <a:r>
              <a:rPr lang="it-IT" sz="2000" dirty="0">
                <a:solidFill>
                  <a:schemeClr val="accent2"/>
                </a:solidFill>
              </a:rPr>
              <a:t> are no big </a:t>
            </a:r>
            <a:r>
              <a:rPr lang="it-IT" sz="2000" dirty="0" err="1">
                <a:solidFill>
                  <a:schemeClr val="accent2"/>
                </a:solidFill>
              </a:rPr>
              <a:t>problems</a:t>
            </a:r>
            <a:r>
              <a:rPr lang="it-IT" sz="2000" dirty="0">
                <a:solidFill>
                  <a:schemeClr val="accent2"/>
                </a:solidFill>
              </a:rPr>
              <a:t>, </a:t>
            </a:r>
            <a:r>
              <a:rPr lang="it-IT" sz="2000" dirty="0" err="1">
                <a:solidFill>
                  <a:schemeClr val="accent2"/>
                </a:solidFill>
              </a:rPr>
              <a:t>apart</a:t>
            </a:r>
            <a:r>
              <a:rPr lang="it-IT" sz="2000" dirty="0">
                <a:solidFill>
                  <a:schemeClr val="accent2"/>
                </a:solidFill>
              </a:rPr>
              <a:t> from the </a:t>
            </a:r>
            <a:r>
              <a:rPr lang="it-IT" sz="2000" dirty="0" err="1">
                <a:solidFill>
                  <a:schemeClr val="accent2"/>
                </a:solidFill>
              </a:rPr>
              <a:t>technical</a:t>
            </a:r>
            <a:r>
              <a:rPr lang="it-IT" sz="2000" dirty="0">
                <a:solidFill>
                  <a:schemeClr val="accent2"/>
                </a:solidFill>
              </a:rPr>
              <a:t> </a:t>
            </a:r>
            <a:r>
              <a:rPr lang="it-IT" sz="2000" dirty="0" err="1">
                <a:solidFill>
                  <a:schemeClr val="accent2"/>
                </a:solidFill>
              </a:rPr>
              <a:t>issues</a:t>
            </a:r>
            <a:r>
              <a:rPr lang="it-IT" sz="2000" dirty="0">
                <a:solidFill>
                  <a:schemeClr val="accent2"/>
                </a:solidFill>
              </a:rPr>
              <a:t>, </a:t>
            </a:r>
            <a:r>
              <a:rPr lang="it-IT" sz="2000" dirty="0" err="1">
                <a:solidFill>
                  <a:schemeClr val="accent2"/>
                </a:solidFill>
              </a:rPr>
              <a:t>such</a:t>
            </a:r>
            <a:r>
              <a:rPr lang="it-IT" sz="2000" dirty="0">
                <a:solidFill>
                  <a:schemeClr val="accent2"/>
                </a:solidFill>
              </a:rPr>
              <a:t> </a:t>
            </a:r>
            <a:r>
              <a:rPr lang="it-IT" sz="2000" dirty="0" err="1">
                <a:solidFill>
                  <a:schemeClr val="accent2"/>
                </a:solidFill>
              </a:rPr>
              <a:t>as</a:t>
            </a:r>
            <a:r>
              <a:rPr lang="it-IT" sz="2000" dirty="0">
                <a:solidFill>
                  <a:schemeClr val="accent2"/>
                </a:solidFill>
              </a:rPr>
              <a:t> Internet connection»</a:t>
            </a:r>
          </a:p>
        </p:txBody>
      </p:sp>
    </p:spTree>
    <p:extLst>
      <p:ext uri="{BB962C8B-B14F-4D97-AF65-F5344CB8AC3E}">
        <p14:creationId xmlns:p14="http://schemas.microsoft.com/office/powerpoint/2010/main" val="3685699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400" dirty="0"/>
              <a:t>A survey of Italian Language Teachers</a:t>
            </a:r>
            <a:r>
              <a:rPr lang="it-IT" sz="2400" dirty="0"/>
              <a:t> </a:t>
            </a:r>
            <a:endParaRPr lang="it-IT" sz="2400" dirty="0">
              <a:solidFill>
                <a:schemeClr val="tx1"/>
              </a:solidFill>
            </a:endParaRPr>
          </a:p>
        </p:txBody>
      </p:sp>
      <p:graphicFrame>
        <p:nvGraphicFramePr>
          <p:cNvPr id="6" name="Segnaposto contenuto 5">
            <a:extLst>
              <a:ext uri="{FF2B5EF4-FFF2-40B4-BE49-F238E27FC236}">
                <a16:creationId xmlns:a16="http://schemas.microsoft.com/office/drawing/2014/main" id="{0E7CD0FF-D5D8-1346-83BF-CAEAD45BD6C2}"/>
              </a:ext>
            </a:extLst>
          </p:cNvPr>
          <p:cNvGraphicFramePr>
            <a:graphicFrameLocks noGrp="1"/>
          </p:cNvGraphicFramePr>
          <p:nvPr>
            <p:ph idx="1"/>
            <p:extLst>
              <p:ext uri="{D42A27DB-BD31-4B8C-83A1-F6EECF244321}">
                <p14:modId xmlns:p14="http://schemas.microsoft.com/office/powerpoint/2010/main" val="1484929191"/>
              </p:ext>
            </p:extLst>
          </p:nvPr>
        </p:nvGraphicFramePr>
        <p:xfrm>
          <a:off x="533400" y="2971800"/>
          <a:ext cx="81915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a:extLst>
              <a:ext uri="{FF2B5EF4-FFF2-40B4-BE49-F238E27FC236}">
                <a16:creationId xmlns:a16="http://schemas.microsoft.com/office/drawing/2014/main" id="{5AC87DA8-BE6C-C24A-8166-9A0CD67E2DC3}"/>
              </a:ext>
            </a:extLst>
          </p:cNvPr>
          <p:cNvSpPr/>
          <p:nvPr/>
        </p:nvSpPr>
        <p:spPr>
          <a:xfrm>
            <a:off x="533400" y="1981200"/>
            <a:ext cx="7969324" cy="400110"/>
          </a:xfrm>
          <a:prstGeom prst="rect">
            <a:avLst/>
          </a:prstGeom>
        </p:spPr>
        <p:txBody>
          <a:bodyPr wrap="square">
            <a:spAutoFit/>
          </a:bodyPr>
          <a:lstStyle/>
          <a:p>
            <a:r>
              <a:rPr lang="it-IT" sz="2000" dirty="0" err="1"/>
              <a:t>What</a:t>
            </a:r>
            <a:r>
              <a:rPr lang="it-IT" sz="2000" dirty="0"/>
              <a:t> </a:t>
            </a:r>
            <a:r>
              <a:rPr lang="it-IT" sz="2000" dirty="0" err="1"/>
              <a:t>solutions</a:t>
            </a:r>
            <a:r>
              <a:rPr lang="it-IT" sz="2000" dirty="0"/>
              <a:t> </a:t>
            </a:r>
            <a:r>
              <a:rPr lang="it-IT" sz="2000" dirty="0" err="1"/>
              <a:t>did</a:t>
            </a:r>
            <a:r>
              <a:rPr lang="it-IT" sz="2000" dirty="0"/>
              <a:t> </a:t>
            </a:r>
            <a:r>
              <a:rPr lang="it-IT" sz="2000" dirty="0" err="1"/>
              <a:t>you</a:t>
            </a:r>
            <a:r>
              <a:rPr lang="it-IT" sz="2000" dirty="0"/>
              <a:t> </a:t>
            </a:r>
            <a:r>
              <a:rPr lang="it-IT" sz="2000" dirty="0" err="1"/>
              <a:t>adopt</a:t>
            </a:r>
            <a:r>
              <a:rPr lang="it-IT" sz="2000" dirty="0"/>
              <a:t> to face </a:t>
            </a:r>
            <a:r>
              <a:rPr lang="it-IT" sz="2000" dirty="0" err="1"/>
              <a:t>these</a:t>
            </a:r>
            <a:r>
              <a:rPr lang="it-IT" sz="2000" dirty="0"/>
              <a:t> </a:t>
            </a:r>
            <a:r>
              <a:rPr lang="it-IT" sz="2000" dirty="0" err="1"/>
              <a:t>challenges</a:t>
            </a:r>
            <a:r>
              <a:rPr lang="it-IT" sz="2000" dirty="0"/>
              <a:t>? </a:t>
            </a:r>
          </a:p>
        </p:txBody>
      </p:sp>
    </p:spTree>
    <p:extLst>
      <p:ext uri="{BB962C8B-B14F-4D97-AF65-F5344CB8AC3E}">
        <p14:creationId xmlns:p14="http://schemas.microsoft.com/office/powerpoint/2010/main" val="281404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800" dirty="0">
                <a:solidFill>
                  <a:schemeClr val="tx1"/>
                </a:solidFill>
              </a:rPr>
              <a:t>CA research on L2 interactional competence</a:t>
            </a:r>
            <a:endParaRPr lang="it-IT" sz="2800" dirty="0">
              <a:solidFill>
                <a:schemeClr val="tx1"/>
              </a:solidFill>
            </a:endParaRPr>
          </a:p>
        </p:txBody>
      </p:sp>
      <p:sp>
        <p:nvSpPr>
          <p:cNvPr id="7" name="Segnaposto contenuto 6">
            <a:extLst>
              <a:ext uri="{FF2B5EF4-FFF2-40B4-BE49-F238E27FC236}">
                <a16:creationId xmlns:a16="http://schemas.microsoft.com/office/drawing/2014/main" id="{754B12A9-B24D-3F47-8DED-84E96804CF80}"/>
              </a:ext>
            </a:extLst>
          </p:cNvPr>
          <p:cNvSpPr>
            <a:spLocks noGrp="1"/>
          </p:cNvSpPr>
          <p:nvPr>
            <p:ph idx="1"/>
          </p:nvPr>
        </p:nvSpPr>
        <p:spPr/>
        <p:txBody>
          <a:bodyPr/>
          <a:lstStyle/>
          <a:p>
            <a:r>
              <a:rPr lang="it-IT" sz="2400" dirty="0" err="1">
                <a:solidFill>
                  <a:schemeClr val="tx1"/>
                </a:solidFill>
              </a:rPr>
              <a:t>Good</a:t>
            </a:r>
            <a:r>
              <a:rPr lang="it-IT" sz="2400" dirty="0">
                <a:solidFill>
                  <a:schemeClr val="tx1"/>
                </a:solidFill>
              </a:rPr>
              <a:t> </a:t>
            </a:r>
            <a:r>
              <a:rPr lang="it-IT" sz="2400" dirty="0" err="1">
                <a:solidFill>
                  <a:schemeClr val="tx1"/>
                </a:solidFill>
              </a:rPr>
              <a:t>practices</a:t>
            </a:r>
            <a:endParaRPr lang="it-IT" sz="2400" dirty="0">
              <a:solidFill>
                <a:schemeClr val="tx1"/>
              </a:solidFill>
            </a:endParaRPr>
          </a:p>
          <a:p>
            <a:pPr lvl="1"/>
            <a:r>
              <a:rPr lang="it-IT" sz="2000" dirty="0">
                <a:solidFill>
                  <a:schemeClr val="tx1"/>
                </a:solidFill>
              </a:rPr>
              <a:t>Group work in </a:t>
            </a:r>
            <a:r>
              <a:rPr lang="it-IT" sz="2000" b="1" dirty="0" err="1">
                <a:solidFill>
                  <a:schemeClr val="tx1"/>
                </a:solidFill>
              </a:rPr>
              <a:t>breakout</a:t>
            </a:r>
            <a:r>
              <a:rPr lang="it-IT" sz="2000" b="1" dirty="0">
                <a:solidFill>
                  <a:schemeClr val="tx1"/>
                </a:solidFill>
              </a:rPr>
              <a:t> rooms</a:t>
            </a:r>
          </a:p>
          <a:p>
            <a:pPr lvl="1"/>
            <a:r>
              <a:rPr lang="it-IT" sz="2000" b="1" dirty="0">
                <a:solidFill>
                  <a:schemeClr val="tx1"/>
                </a:solidFill>
              </a:rPr>
              <a:t>Task</a:t>
            </a:r>
            <a:r>
              <a:rPr lang="it-IT" sz="2000" dirty="0">
                <a:solidFill>
                  <a:schemeClr val="tx1"/>
                </a:solidFill>
              </a:rPr>
              <a:t>-</a:t>
            </a:r>
            <a:r>
              <a:rPr lang="it-IT" sz="2000" dirty="0" err="1">
                <a:solidFill>
                  <a:schemeClr val="tx1"/>
                </a:solidFill>
              </a:rPr>
              <a:t>based</a:t>
            </a:r>
            <a:r>
              <a:rPr lang="it-IT" sz="2000" dirty="0">
                <a:solidFill>
                  <a:schemeClr val="tx1"/>
                </a:solidFill>
              </a:rPr>
              <a:t> </a:t>
            </a:r>
            <a:r>
              <a:rPr lang="it-IT" sz="2000" dirty="0" err="1">
                <a:solidFill>
                  <a:schemeClr val="tx1"/>
                </a:solidFill>
              </a:rPr>
              <a:t>teaching</a:t>
            </a:r>
            <a:endParaRPr lang="it-IT" sz="2000" dirty="0">
              <a:solidFill>
                <a:schemeClr val="tx1"/>
              </a:solidFill>
            </a:endParaRPr>
          </a:p>
          <a:p>
            <a:pPr lvl="1"/>
            <a:r>
              <a:rPr lang="it-IT" sz="2000" dirty="0">
                <a:solidFill>
                  <a:schemeClr val="tx1"/>
                </a:solidFill>
              </a:rPr>
              <a:t>Interactive </a:t>
            </a:r>
            <a:r>
              <a:rPr lang="it-IT" sz="2000" dirty="0" err="1">
                <a:solidFill>
                  <a:schemeClr val="tx1"/>
                </a:solidFill>
              </a:rPr>
              <a:t>apps</a:t>
            </a:r>
            <a:r>
              <a:rPr lang="it-IT" sz="2000" dirty="0">
                <a:solidFill>
                  <a:schemeClr val="tx1"/>
                </a:solidFill>
              </a:rPr>
              <a:t> (for ex. </a:t>
            </a:r>
            <a:r>
              <a:rPr lang="it-IT" sz="2000" dirty="0" err="1">
                <a:solidFill>
                  <a:schemeClr val="tx1"/>
                </a:solidFill>
              </a:rPr>
              <a:t>Kahoot</a:t>
            </a:r>
            <a:r>
              <a:rPr lang="it-IT" sz="2000" dirty="0">
                <a:solidFill>
                  <a:schemeClr val="tx1"/>
                </a:solidFill>
              </a:rPr>
              <a:t>!)</a:t>
            </a:r>
          </a:p>
        </p:txBody>
      </p:sp>
      <p:pic>
        <p:nvPicPr>
          <p:cNvPr id="8" name="Immagine 7">
            <a:extLst>
              <a:ext uri="{FF2B5EF4-FFF2-40B4-BE49-F238E27FC236}">
                <a16:creationId xmlns:a16="http://schemas.microsoft.com/office/drawing/2014/main" id="{8E816D72-34AB-784C-8101-B8E811E49916}"/>
              </a:ext>
            </a:extLst>
          </p:cNvPr>
          <p:cNvPicPr>
            <a:picLocks noChangeAspect="1"/>
          </p:cNvPicPr>
          <p:nvPr/>
        </p:nvPicPr>
        <p:blipFill>
          <a:blip r:embed="rId2"/>
          <a:stretch>
            <a:fillRect/>
          </a:stretch>
        </p:blipFill>
        <p:spPr>
          <a:xfrm>
            <a:off x="4860032" y="3789040"/>
            <a:ext cx="3398976" cy="1913260"/>
          </a:xfrm>
          <a:prstGeom prst="rect">
            <a:avLst/>
          </a:prstGeom>
        </p:spPr>
      </p:pic>
    </p:spTree>
    <p:extLst>
      <p:ext uri="{BB962C8B-B14F-4D97-AF65-F5344CB8AC3E}">
        <p14:creationId xmlns:p14="http://schemas.microsoft.com/office/powerpoint/2010/main" val="384014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800" dirty="0">
                <a:solidFill>
                  <a:schemeClr val="tx1"/>
                </a:solidFill>
              </a:rPr>
              <a:t>CA research on L2 interactional competence</a:t>
            </a:r>
            <a:endParaRPr lang="it-IT" sz="2800" dirty="0">
              <a:solidFill>
                <a:schemeClr val="tx1"/>
              </a:solidFill>
            </a:endParaRPr>
          </a:p>
        </p:txBody>
      </p:sp>
      <p:sp>
        <p:nvSpPr>
          <p:cNvPr id="3" name="Segnaposto contenuto 2">
            <a:extLst>
              <a:ext uri="{FF2B5EF4-FFF2-40B4-BE49-F238E27FC236}">
                <a16:creationId xmlns:a16="http://schemas.microsoft.com/office/drawing/2014/main" id="{6815536B-FB3D-504C-A939-24FA39CAEACA}"/>
              </a:ext>
            </a:extLst>
          </p:cNvPr>
          <p:cNvSpPr>
            <a:spLocks noGrp="1"/>
          </p:cNvSpPr>
          <p:nvPr>
            <p:ph sz="half" idx="1"/>
          </p:nvPr>
        </p:nvSpPr>
        <p:spPr>
          <a:xfrm>
            <a:off x="533400" y="2057400"/>
            <a:ext cx="4019550" cy="4361284"/>
          </a:xfrm>
        </p:spPr>
        <p:txBody>
          <a:bodyPr/>
          <a:lstStyle/>
          <a:p>
            <a:pPr marL="0" indent="0">
              <a:buNone/>
            </a:pPr>
            <a:r>
              <a:rPr lang="it-IT" sz="1200" dirty="0"/>
              <a:t>(8) T:</a:t>
            </a:r>
            <a:r>
              <a:rPr lang="it-IT" sz="1200" i="1" dirty="0"/>
              <a:t> </a:t>
            </a:r>
            <a:r>
              <a:rPr lang="it-IT" sz="1200" dirty="0"/>
              <a:t>(…) dovete parlare tra di voi eh ragazzi, okay? Io io sto zitta</a:t>
            </a:r>
          </a:p>
          <a:p>
            <a:pPr marL="0" indent="0">
              <a:buNone/>
            </a:pPr>
            <a:r>
              <a:rPr lang="en-US" sz="1200" i="1" dirty="0"/>
              <a:t>you have to talk to each other huh guys, I am silent</a:t>
            </a:r>
            <a:endParaRPr lang="it-IT" sz="1200" dirty="0"/>
          </a:p>
          <a:p>
            <a:pPr marL="0" indent="0">
              <a:buNone/>
            </a:pPr>
            <a:r>
              <a:rPr lang="it-IT" sz="1200" dirty="0">
                <a:solidFill>
                  <a:schemeClr val="accent2"/>
                </a:solidFill>
              </a:rPr>
              <a:t>(9) L3</a:t>
            </a:r>
            <a:r>
              <a:rPr lang="it-IT" sz="1200" i="1" dirty="0">
                <a:solidFill>
                  <a:schemeClr val="accent2"/>
                </a:solidFill>
              </a:rPr>
              <a:t>: </a:t>
            </a:r>
            <a:r>
              <a:rPr lang="it-IT" sz="1200" dirty="0">
                <a:solidFill>
                  <a:schemeClr val="accent2"/>
                </a:solidFill>
              </a:rPr>
              <a:t>Quindi chi c'è adesso? (1.5) </a:t>
            </a:r>
            <a:r>
              <a:rPr lang="it-IT" sz="1200" u="sng" dirty="0">
                <a:solidFill>
                  <a:schemeClr val="accent2"/>
                </a:solidFill>
              </a:rPr>
              <a:t>Gioia ci, sei?</a:t>
            </a:r>
          </a:p>
          <a:p>
            <a:pPr marL="0" indent="0">
              <a:buNone/>
            </a:pPr>
            <a:r>
              <a:rPr lang="en-US" sz="1200" i="1" dirty="0">
                <a:solidFill>
                  <a:schemeClr val="accent2"/>
                </a:solidFill>
              </a:rPr>
              <a:t>So, who is there now? </a:t>
            </a:r>
            <a:r>
              <a:rPr lang="en-US" sz="1200" i="1" u="sng" dirty="0" err="1">
                <a:solidFill>
                  <a:schemeClr val="accent2"/>
                </a:solidFill>
              </a:rPr>
              <a:t>Gioia</a:t>
            </a:r>
            <a:r>
              <a:rPr lang="en-US" sz="1200" i="1" u="sng" dirty="0">
                <a:solidFill>
                  <a:schemeClr val="accent2"/>
                </a:solidFill>
              </a:rPr>
              <a:t>, are you there?</a:t>
            </a:r>
            <a:endParaRPr lang="it-IT" sz="1200" u="sng" dirty="0">
              <a:solidFill>
                <a:schemeClr val="accent2"/>
              </a:solidFill>
            </a:endParaRPr>
          </a:p>
          <a:p>
            <a:pPr marL="0" indent="0">
              <a:buNone/>
            </a:pPr>
            <a:r>
              <a:rPr lang="en-US" sz="1200" dirty="0">
                <a:solidFill>
                  <a:schemeClr val="accent1"/>
                </a:solidFill>
              </a:rPr>
              <a:t>(10) L2:</a:t>
            </a:r>
            <a:r>
              <a:rPr lang="en-US" sz="1200" i="1" dirty="0">
                <a:solidFill>
                  <a:schemeClr val="accent1"/>
                </a:solidFill>
              </a:rPr>
              <a:t> </a:t>
            </a:r>
            <a:r>
              <a:rPr lang="en-US" sz="1200" dirty="0">
                <a:solidFill>
                  <a:schemeClr val="accent1"/>
                </a:solidFill>
              </a:rPr>
              <a:t>(</a:t>
            </a:r>
            <a:r>
              <a:rPr lang="en-US" sz="1200" dirty="0" err="1">
                <a:solidFill>
                  <a:schemeClr val="accent1"/>
                </a:solidFill>
              </a:rPr>
              <a:t>Dimmi</a:t>
            </a:r>
            <a:r>
              <a:rPr lang="en-US" sz="1200" dirty="0">
                <a:solidFill>
                  <a:schemeClr val="accent1"/>
                </a:solidFill>
              </a:rPr>
              <a:t>)</a:t>
            </a:r>
            <a:endParaRPr lang="it-IT" sz="1200" dirty="0">
              <a:solidFill>
                <a:schemeClr val="accent1"/>
              </a:solidFill>
            </a:endParaRPr>
          </a:p>
          <a:p>
            <a:pPr marL="0" indent="0">
              <a:buNone/>
            </a:pPr>
            <a:r>
              <a:rPr lang="en-US" sz="1200" i="1" dirty="0">
                <a:solidFill>
                  <a:schemeClr val="accent1"/>
                </a:solidFill>
              </a:rPr>
              <a:t> </a:t>
            </a:r>
            <a:r>
              <a:rPr lang="it-IT" sz="1200" i="1" dirty="0" err="1">
                <a:solidFill>
                  <a:schemeClr val="accent1"/>
                </a:solidFill>
              </a:rPr>
              <a:t>Tell</a:t>
            </a:r>
            <a:r>
              <a:rPr lang="it-IT" sz="1200" i="1" dirty="0">
                <a:solidFill>
                  <a:schemeClr val="accent1"/>
                </a:solidFill>
              </a:rPr>
              <a:t> me</a:t>
            </a:r>
            <a:endParaRPr lang="it-IT" sz="1200" dirty="0">
              <a:solidFill>
                <a:schemeClr val="accent1"/>
              </a:solidFill>
            </a:endParaRPr>
          </a:p>
          <a:p>
            <a:pPr marL="0" indent="0">
              <a:buNone/>
            </a:pPr>
            <a:r>
              <a:rPr lang="it-IT" sz="1200" dirty="0">
                <a:solidFill>
                  <a:schemeClr val="accent2"/>
                </a:solidFill>
              </a:rPr>
              <a:t>(11) L3: Non ti sento molto bene</a:t>
            </a:r>
          </a:p>
          <a:p>
            <a:pPr marL="0" indent="0">
              <a:buNone/>
            </a:pPr>
            <a:r>
              <a:rPr lang="en-US" sz="1200" i="1" dirty="0">
                <a:solidFill>
                  <a:schemeClr val="accent2"/>
                </a:solidFill>
              </a:rPr>
              <a:t>I can’t hear you very well</a:t>
            </a:r>
            <a:endParaRPr lang="it-IT" sz="1200" dirty="0">
              <a:solidFill>
                <a:schemeClr val="accent2"/>
              </a:solidFill>
            </a:endParaRPr>
          </a:p>
          <a:p>
            <a:pPr marL="0" indent="0">
              <a:buNone/>
            </a:pPr>
            <a:r>
              <a:rPr lang="it-IT" sz="1200" dirty="0">
                <a:solidFill>
                  <a:schemeClr val="accent1"/>
                </a:solidFill>
              </a:rPr>
              <a:t>(12) L2: Che ne pensate di questo tema?</a:t>
            </a:r>
          </a:p>
          <a:p>
            <a:pPr marL="0" indent="0">
              <a:buNone/>
            </a:pPr>
            <a:r>
              <a:rPr lang="en-US" sz="1200" i="1" dirty="0">
                <a:solidFill>
                  <a:schemeClr val="accent1"/>
                </a:solidFill>
              </a:rPr>
              <a:t>What do you think about this topic?</a:t>
            </a:r>
            <a:endParaRPr lang="it-IT" sz="1200" dirty="0">
              <a:solidFill>
                <a:schemeClr val="accent1"/>
              </a:solidFill>
            </a:endParaRPr>
          </a:p>
          <a:p>
            <a:pPr marL="0" indent="0">
              <a:buNone/>
            </a:pPr>
            <a:r>
              <a:rPr lang="en-US" sz="1200" dirty="0">
                <a:solidFill>
                  <a:schemeClr val="accent2"/>
                </a:solidFill>
              </a:rPr>
              <a:t>(13) L3</a:t>
            </a:r>
            <a:r>
              <a:rPr lang="en-US" sz="1200" i="1" dirty="0">
                <a:solidFill>
                  <a:schemeClr val="accent2"/>
                </a:solidFill>
              </a:rPr>
              <a:t>: </a:t>
            </a:r>
            <a:r>
              <a:rPr lang="en-US" sz="1200" dirty="0">
                <a:solidFill>
                  <a:schemeClr val="accent2"/>
                </a:solidFill>
              </a:rPr>
              <a:t>Di </a:t>
            </a:r>
            <a:r>
              <a:rPr lang="en-US" sz="1200" dirty="0" err="1">
                <a:solidFill>
                  <a:schemeClr val="accent2"/>
                </a:solidFill>
              </a:rPr>
              <a:t>cosa</a:t>
            </a:r>
            <a:r>
              <a:rPr lang="en-US" sz="1200" dirty="0">
                <a:solidFill>
                  <a:schemeClr val="accent2"/>
                </a:solidFill>
              </a:rPr>
              <a:t>?</a:t>
            </a:r>
            <a:endParaRPr lang="it-IT" sz="1200" dirty="0">
              <a:solidFill>
                <a:schemeClr val="accent2"/>
              </a:solidFill>
            </a:endParaRPr>
          </a:p>
          <a:p>
            <a:pPr marL="0" indent="0">
              <a:buNone/>
            </a:pPr>
            <a:r>
              <a:rPr lang="en-US" sz="1200" i="1" dirty="0">
                <a:solidFill>
                  <a:schemeClr val="accent2"/>
                </a:solidFill>
              </a:rPr>
              <a:t>About what?</a:t>
            </a:r>
            <a:endParaRPr lang="it-IT" sz="1200" dirty="0">
              <a:solidFill>
                <a:schemeClr val="accent2"/>
              </a:solidFill>
            </a:endParaRPr>
          </a:p>
        </p:txBody>
      </p:sp>
      <p:sp>
        <p:nvSpPr>
          <p:cNvPr id="6" name="Segnaposto contenuto 5">
            <a:extLst>
              <a:ext uri="{FF2B5EF4-FFF2-40B4-BE49-F238E27FC236}">
                <a16:creationId xmlns:a16="http://schemas.microsoft.com/office/drawing/2014/main" id="{7ED07FBA-8606-F948-A740-2FE5BDF874DD}"/>
              </a:ext>
            </a:extLst>
          </p:cNvPr>
          <p:cNvSpPr>
            <a:spLocks noGrp="1"/>
          </p:cNvSpPr>
          <p:nvPr>
            <p:ph sz="half" idx="2"/>
          </p:nvPr>
        </p:nvSpPr>
        <p:spPr/>
        <p:txBody>
          <a:bodyPr/>
          <a:lstStyle/>
          <a:p>
            <a:pPr marL="0" indent="0">
              <a:buNone/>
            </a:pPr>
            <a:r>
              <a:rPr lang="it-IT" sz="1200" b="1" dirty="0">
                <a:solidFill>
                  <a:schemeClr val="accent1"/>
                </a:solidFill>
              </a:rPr>
              <a:t>(14) L2:</a:t>
            </a:r>
            <a:r>
              <a:rPr lang="it-IT" sz="1200" b="1" i="1" dirty="0">
                <a:solidFill>
                  <a:schemeClr val="accent1"/>
                </a:solidFill>
              </a:rPr>
              <a:t> </a:t>
            </a:r>
            <a:r>
              <a:rPr lang="it-IT" sz="1200" u="sng" dirty="0">
                <a:solidFill>
                  <a:schemeClr val="accent1"/>
                </a:solidFill>
              </a:rPr>
              <a:t>Puoi sentirmi?</a:t>
            </a:r>
          </a:p>
          <a:p>
            <a:pPr marL="0" indent="0">
              <a:buNone/>
            </a:pPr>
            <a:r>
              <a:rPr lang="en-US" sz="1200" i="1" u="sng" dirty="0">
                <a:solidFill>
                  <a:schemeClr val="accent1"/>
                </a:solidFill>
              </a:rPr>
              <a:t>Can you hear me?</a:t>
            </a:r>
            <a:endParaRPr lang="it-IT" sz="1200" u="sng" dirty="0">
              <a:solidFill>
                <a:schemeClr val="accent1"/>
              </a:solidFill>
            </a:endParaRPr>
          </a:p>
          <a:p>
            <a:pPr marL="0" indent="0">
              <a:buNone/>
            </a:pPr>
            <a:r>
              <a:rPr lang="en-US" sz="1200" dirty="0">
                <a:solidFill>
                  <a:schemeClr val="accent2"/>
                </a:solidFill>
              </a:rPr>
              <a:t>(15) L3</a:t>
            </a:r>
            <a:r>
              <a:rPr lang="en-US" sz="1200" i="1" dirty="0">
                <a:solidFill>
                  <a:schemeClr val="accent2"/>
                </a:solidFill>
              </a:rPr>
              <a:t>: </a:t>
            </a:r>
            <a:r>
              <a:rPr lang="en-US" sz="1200" dirty="0" err="1">
                <a:solidFill>
                  <a:schemeClr val="accent2"/>
                </a:solidFill>
              </a:rPr>
              <a:t>Adesso</a:t>
            </a:r>
            <a:r>
              <a:rPr lang="en-US" sz="1200" dirty="0">
                <a:solidFill>
                  <a:schemeClr val="accent2"/>
                </a:solidFill>
              </a:rPr>
              <a:t> </a:t>
            </a:r>
            <a:r>
              <a:rPr lang="en-US" sz="1200" dirty="0" err="1">
                <a:solidFill>
                  <a:schemeClr val="accent2"/>
                </a:solidFill>
              </a:rPr>
              <a:t>sì</a:t>
            </a:r>
            <a:r>
              <a:rPr lang="en-US" sz="1200" dirty="0">
                <a:solidFill>
                  <a:schemeClr val="accent2"/>
                </a:solidFill>
              </a:rPr>
              <a:t>, prima no</a:t>
            </a:r>
            <a:endParaRPr lang="it-IT" sz="1200" dirty="0">
              <a:solidFill>
                <a:schemeClr val="accent2"/>
              </a:solidFill>
            </a:endParaRPr>
          </a:p>
          <a:p>
            <a:pPr marL="0" indent="0">
              <a:buNone/>
            </a:pPr>
            <a:r>
              <a:rPr lang="en-US" sz="1200" i="1" dirty="0">
                <a:solidFill>
                  <a:schemeClr val="accent2"/>
                </a:solidFill>
              </a:rPr>
              <a:t>Now yes, before no</a:t>
            </a:r>
          </a:p>
          <a:p>
            <a:pPr marL="0" indent="0">
              <a:buNone/>
            </a:pPr>
            <a:r>
              <a:rPr lang="it-IT" sz="1200" dirty="0">
                <a:solidFill>
                  <a:schemeClr val="accent1"/>
                </a:solidFill>
              </a:rPr>
              <a:t>(16) L2:</a:t>
            </a:r>
            <a:r>
              <a:rPr lang="it-IT" sz="1200" i="1" dirty="0">
                <a:solidFill>
                  <a:schemeClr val="accent1"/>
                </a:solidFill>
              </a:rPr>
              <a:t> </a:t>
            </a:r>
            <a:r>
              <a:rPr lang="it-IT" sz="1200" dirty="0" err="1">
                <a:solidFill>
                  <a:schemeClr val="accent1"/>
                </a:solidFill>
              </a:rPr>
              <a:t>Aha</a:t>
            </a:r>
            <a:r>
              <a:rPr lang="it-IT" sz="1200" dirty="0">
                <a:solidFill>
                  <a:schemeClr val="accent1"/>
                </a:solidFill>
              </a:rPr>
              <a:t> Cosa ne pensate?</a:t>
            </a:r>
          </a:p>
          <a:p>
            <a:pPr marL="0" indent="0">
              <a:buNone/>
            </a:pPr>
            <a:r>
              <a:rPr lang="en-US" sz="1200" i="1" dirty="0">
                <a:solidFill>
                  <a:schemeClr val="accent1"/>
                </a:solidFill>
              </a:rPr>
              <a:t>Aha What do you think?</a:t>
            </a:r>
            <a:endParaRPr lang="it-IT" sz="1200" dirty="0">
              <a:solidFill>
                <a:schemeClr val="accent1"/>
              </a:solidFill>
            </a:endParaRPr>
          </a:p>
          <a:p>
            <a:pPr marL="0" indent="0">
              <a:buNone/>
            </a:pPr>
            <a:r>
              <a:rPr lang="en-US" sz="1200" dirty="0">
                <a:solidFill>
                  <a:schemeClr val="accent2"/>
                </a:solidFill>
              </a:rPr>
              <a:t>(17) L3: </a:t>
            </a:r>
            <a:r>
              <a:rPr lang="en-US" sz="1200" dirty="0" err="1">
                <a:solidFill>
                  <a:schemeClr val="accent2"/>
                </a:solidFill>
              </a:rPr>
              <a:t>Mh</a:t>
            </a:r>
            <a:r>
              <a:rPr lang="en-US" sz="1200" dirty="0">
                <a:solidFill>
                  <a:schemeClr val="accent2"/>
                </a:solidFill>
              </a:rPr>
              <a:t> aha</a:t>
            </a:r>
            <a:endParaRPr lang="it-IT" sz="1200" dirty="0">
              <a:solidFill>
                <a:schemeClr val="accent2"/>
              </a:solidFill>
            </a:endParaRPr>
          </a:p>
          <a:p>
            <a:pPr marL="0" indent="0">
              <a:buNone/>
            </a:pPr>
            <a:r>
              <a:rPr lang="it-IT" sz="1200" i="1" dirty="0" err="1">
                <a:solidFill>
                  <a:schemeClr val="accent2"/>
                </a:solidFill>
              </a:rPr>
              <a:t>Mh</a:t>
            </a:r>
            <a:r>
              <a:rPr lang="it-IT" sz="1200" i="1" dirty="0">
                <a:solidFill>
                  <a:schemeClr val="accent2"/>
                </a:solidFill>
              </a:rPr>
              <a:t> </a:t>
            </a:r>
            <a:r>
              <a:rPr lang="it-IT" sz="1200" i="1" dirty="0" err="1">
                <a:solidFill>
                  <a:schemeClr val="accent2"/>
                </a:solidFill>
              </a:rPr>
              <a:t>aha</a:t>
            </a:r>
            <a:endParaRPr lang="it-IT" sz="1200" dirty="0">
              <a:solidFill>
                <a:schemeClr val="accent2"/>
              </a:solidFill>
            </a:endParaRPr>
          </a:p>
          <a:p>
            <a:pPr marL="0" indent="0">
              <a:buNone/>
            </a:pPr>
            <a:r>
              <a:rPr lang="it-IT" sz="1200" dirty="0">
                <a:solidFill>
                  <a:schemeClr val="accent1"/>
                </a:solidFill>
              </a:rPr>
              <a:t>(18) L2:(per) un bene </a:t>
            </a:r>
            <a:r>
              <a:rPr lang="it-IT" sz="1200" dirty="0" err="1">
                <a:solidFill>
                  <a:schemeClr val="accent1"/>
                </a:solidFill>
              </a:rPr>
              <a:t>ri</a:t>
            </a:r>
            <a:r>
              <a:rPr lang="it-IT" sz="1200" dirty="0">
                <a:solidFill>
                  <a:schemeClr val="accent1"/>
                </a:solidFill>
              </a:rPr>
              <a:t> irrinunciabile, e</a:t>
            </a:r>
            <a:r>
              <a:rPr lang="it-IT" sz="1200" i="1" dirty="0">
                <a:solidFill>
                  <a:schemeClr val="accent1"/>
                </a:solidFill>
              </a:rPr>
              <a:t> </a:t>
            </a:r>
            <a:r>
              <a:rPr lang="it-IT" sz="1200" dirty="0">
                <a:solidFill>
                  <a:schemeClr val="accent1"/>
                </a:solidFill>
              </a:rPr>
              <a:t>Sud e isole è più (approvare)?</a:t>
            </a:r>
          </a:p>
          <a:p>
            <a:pPr marL="0" indent="0">
              <a:buNone/>
            </a:pPr>
            <a:r>
              <a:rPr lang="en-US" sz="1200" i="1" dirty="0">
                <a:solidFill>
                  <a:schemeClr val="accent1"/>
                </a:solidFill>
              </a:rPr>
              <a:t>(as) an essential good, the South and the Islands is more (to approve)</a:t>
            </a:r>
            <a:endParaRPr lang="it-IT" sz="1200" dirty="0">
              <a:solidFill>
                <a:schemeClr val="accent1"/>
              </a:solidFill>
            </a:endParaRPr>
          </a:p>
          <a:p>
            <a:pPr marL="0" indent="0">
              <a:buNone/>
            </a:pPr>
            <a:r>
              <a:rPr lang="it-IT" sz="1200" dirty="0">
                <a:solidFill>
                  <a:schemeClr val="accent2"/>
                </a:solidFill>
              </a:rPr>
              <a:t>(19) L3:</a:t>
            </a:r>
            <a:r>
              <a:rPr lang="it-IT" sz="1200" i="1" dirty="0">
                <a:solidFill>
                  <a:schemeClr val="accent2"/>
                </a:solidFill>
              </a:rPr>
              <a:t> </a:t>
            </a:r>
            <a:r>
              <a:rPr lang="it-IT" sz="1200" dirty="0">
                <a:solidFill>
                  <a:schemeClr val="accent2"/>
                </a:solidFill>
              </a:rPr>
              <a:t>Cosa?</a:t>
            </a:r>
          </a:p>
          <a:p>
            <a:pPr marL="0" indent="0">
              <a:buNone/>
            </a:pPr>
            <a:r>
              <a:rPr lang="it-IT" sz="1200" dirty="0" err="1">
                <a:solidFill>
                  <a:schemeClr val="accent2"/>
                </a:solidFill>
              </a:rPr>
              <a:t>What</a:t>
            </a:r>
            <a:r>
              <a:rPr lang="it-IT" sz="1200" dirty="0">
                <a:solidFill>
                  <a:schemeClr val="accent2"/>
                </a:solidFill>
              </a:rPr>
              <a:t>?</a:t>
            </a:r>
          </a:p>
          <a:p>
            <a:pPr marL="0" indent="0">
              <a:buNone/>
            </a:pPr>
            <a:r>
              <a:rPr lang="it-IT" sz="1000" dirty="0"/>
              <a:t>(…)</a:t>
            </a:r>
          </a:p>
        </p:txBody>
      </p:sp>
    </p:spTree>
    <p:extLst>
      <p:ext uri="{BB962C8B-B14F-4D97-AF65-F5344CB8AC3E}">
        <p14:creationId xmlns:p14="http://schemas.microsoft.com/office/powerpoint/2010/main" val="2619725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800" dirty="0">
                <a:solidFill>
                  <a:schemeClr val="tx1"/>
                </a:solidFill>
              </a:rPr>
              <a:t>CA research on L2 interactional competence</a:t>
            </a:r>
            <a:endParaRPr lang="it-IT" sz="2800" dirty="0">
              <a:solidFill>
                <a:schemeClr val="tx1"/>
              </a:solidFill>
            </a:endParaRPr>
          </a:p>
        </p:txBody>
      </p:sp>
      <p:sp>
        <p:nvSpPr>
          <p:cNvPr id="3" name="Segnaposto contenuto 2">
            <a:extLst>
              <a:ext uri="{FF2B5EF4-FFF2-40B4-BE49-F238E27FC236}">
                <a16:creationId xmlns:a16="http://schemas.microsoft.com/office/drawing/2014/main" id="{6815536B-FB3D-504C-A939-24FA39CAEACA}"/>
              </a:ext>
            </a:extLst>
          </p:cNvPr>
          <p:cNvSpPr>
            <a:spLocks noGrp="1"/>
          </p:cNvSpPr>
          <p:nvPr>
            <p:ph sz="half" idx="1"/>
          </p:nvPr>
        </p:nvSpPr>
        <p:spPr>
          <a:xfrm>
            <a:off x="533400" y="1734716"/>
            <a:ext cx="4019550" cy="4683968"/>
          </a:xfrm>
        </p:spPr>
        <p:txBody>
          <a:bodyPr/>
          <a:lstStyle/>
          <a:p>
            <a:pPr marL="0" indent="0">
              <a:buNone/>
            </a:pPr>
            <a:r>
              <a:rPr lang="it-IT" sz="1000" dirty="0">
                <a:solidFill>
                  <a:schemeClr val="accent1"/>
                </a:solidFill>
              </a:rPr>
              <a:t>(34) L2:</a:t>
            </a:r>
            <a:r>
              <a:rPr lang="it-IT" sz="1000" i="1" dirty="0">
                <a:solidFill>
                  <a:schemeClr val="accent1"/>
                </a:solidFill>
              </a:rPr>
              <a:t> </a:t>
            </a:r>
            <a:r>
              <a:rPr lang="it-IT" sz="1000" dirty="0" err="1">
                <a:solidFill>
                  <a:schemeClr val="accent1"/>
                </a:solidFill>
              </a:rPr>
              <a:t>Mh</a:t>
            </a:r>
            <a:r>
              <a:rPr lang="it-IT" sz="1000" dirty="0">
                <a:solidFill>
                  <a:schemeClr val="accent1"/>
                </a:solidFill>
              </a:rPr>
              <a:t> e della giustificazione di un sistema basato su assistenzialismo e </a:t>
            </a:r>
            <a:r>
              <a:rPr lang="it-IT" sz="1000" dirty="0" err="1">
                <a:solidFill>
                  <a:schemeClr val="accent1"/>
                </a:solidFill>
              </a:rPr>
              <a:t>mh</a:t>
            </a:r>
            <a:r>
              <a:rPr lang="it-IT" sz="1000" dirty="0">
                <a:solidFill>
                  <a:schemeClr val="accent1"/>
                </a:solidFill>
              </a:rPr>
              <a:t> il Nord il Nord </a:t>
            </a:r>
            <a:r>
              <a:rPr lang="it-IT" sz="1000" dirty="0" err="1">
                <a:solidFill>
                  <a:schemeClr val="accent1"/>
                </a:solidFill>
              </a:rPr>
              <a:t>mh</a:t>
            </a:r>
            <a:r>
              <a:rPr lang="it-IT" sz="1000" dirty="0">
                <a:solidFill>
                  <a:schemeClr val="accent1"/>
                </a:solidFill>
              </a:rPr>
              <a:t> ci sono in numero più alto</a:t>
            </a:r>
          </a:p>
          <a:p>
            <a:pPr marL="0" indent="0">
              <a:buNone/>
            </a:pPr>
            <a:r>
              <a:rPr lang="en-US" sz="1000" i="1" dirty="0" err="1">
                <a:solidFill>
                  <a:schemeClr val="accent1"/>
                </a:solidFill>
              </a:rPr>
              <a:t>Mh</a:t>
            </a:r>
            <a:r>
              <a:rPr lang="en-US" sz="1000" i="1" dirty="0">
                <a:solidFill>
                  <a:schemeClr val="accent1"/>
                </a:solidFill>
              </a:rPr>
              <a:t> and the justification of a system based on welfare and </a:t>
            </a:r>
            <a:r>
              <a:rPr lang="en-US" sz="1000" i="1" dirty="0" err="1">
                <a:solidFill>
                  <a:schemeClr val="accent1"/>
                </a:solidFill>
              </a:rPr>
              <a:t>mh</a:t>
            </a:r>
            <a:r>
              <a:rPr lang="en-US" sz="1000" i="1" dirty="0">
                <a:solidFill>
                  <a:schemeClr val="accent1"/>
                </a:solidFill>
              </a:rPr>
              <a:t> the North the North </a:t>
            </a:r>
            <a:r>
              <a:rPr lang="en-US" sz="1000" i="1" dirty="0" err="1">
                <a:solidFill>
                  <a:schemeClr val="accent1"/>
                </a:solidFill>
              </a:rPr>
              <a:t>mh</a:t>
            </a:r>
            <a:r>
              <a:rPr lang="en-US" sz="1000" i="1" dirty="0">
                <a:solidFill>
                  <a:schemeClr val="accent1"/>
                </a:solidFill>
              </a:rPr>
              <a:t> there are higher numbers</a:t>
            </a:r>
            <a:endParaRPr lang="it-IT" sz="1000" dirty="0">
              <a:solidFill>
                <a:schemeClr val="accent1"/>
              </a:solidFill>
            </a:endParaRPr>
          </a:p>
          <a:p>
            <a:pPr marL="0" indent="0">
              <a:buNone/>
            </a:pPr>
            <a:r>
              <a:rPr lang="en-US" sz="1000" dirty="0">
                <a:solidFill>
                  <a:schemeClr val="accent2"/>
                </a:solidFill>
              </a:rPr>
              <a:t> </a:t>
            </a:r>
            <a:r>
              <a:rPr lang="it-IT" sz="1000" dirty="0">
                <a:solidFill>
                  <a:schemeClr val="accent2"/>
                </a:solidFill>
              </a:rPr>
              <a:t>(35) L3:</a:t>
            </a:r>
            <a:r>
              <a:rPr lang="it-IT" sz="1000" i="1" dirty="0">
                <a:solidFill>
                  <a:schemeClr val="accent2"/>
                </a:solidFill>
              </a:rPr>
              <a:t> </a:t>
            </a:r>
            <a:r>
              <a:rPr lang="it-IT" sz="1000" dirty="0">
                <a:solidFill>
                  <a:schemeClr val="accent2"/>
                </a:solidFill>
              </a:rPr>
              <a:t>Sì</a:t>
            </a:r>
          </a:p>
          <a:p>
            <a:pPr marL="0" indent="0">
              <a:buNone/>
            </a:pPr>
            <a:r>
              <a:rPr lang="it-IT" sz="1000" i="1" dirty="0">
                <a:solidFill>
                  <a:schemeClr val="accent2"/>
                </a:solidFill>
              </a:rPr>
              <a:t>Yes</a:t>
            </a:r>
            <a:endParaRPr lang="it-IT" sz="1000" dirty="0">
              <a:solidFill>
                <a:schemeClr val="accent2"/>
              </a:solidFill>
            </a:endParaRPr>
          </a:p>
          <a:p>
            <a:pPr marL="0" indent="0">
              <a:buNone/>
            </a:pPr>
            <a:r>
              <a:rPr lang="it-IT" sz="1000" dirty="0">
                <a:solidFill>
                  <a:schemeClr val="accent1"/>
                </a:solidFill>
              </a:rPr>
              <a:t>(36) L2: In cui, sì </a:t>
            </a:r>
            <a:r>
              <a:rPr lang="it-IT" sz="1000" dirty="0" err="1">
                <a:solidFill>
                  <a:schemeClr val="accent1"/>
                </a:solidFill>
              </a:rPr>
              <a:t>mh</a:t>
            </a:r>
            <a:r>
              <a:rPr lang="it-IT" sz="1000" dirty="0">
                <a:solidFill>
                  <a:schemeClr val="accent1"/>
                </a:solidFill>
              </a:rPr>
              <a:t>, </a:t>
            </a:r>
            <a:r>
              <a:rPr lang="it-IT" sz="1000" dirty="0" err="1">
                <a:solidFill>
                  <a:schemeClr val="accent1"/>
                </a:solidFill>
              </a:rPr>
              <a:t>mh</a:t>
            </a:r>
            <a:r>
              <a:rPr lang="it-IT" sz="1000" dirty="0">
                <a:solidFill>
                  <a:schemeClr val="accent1"/>
                </a:solidFill>
              </a:rPr>
              <a:t> la maggior parte </a:t>
            </a:r>
            <a:r>
              <a:rPr lang="it-IT" sz="1000" dirty="0" err="1">
                <a:solidFill>
                  <a:schemeClr val="accent1"/>
                </a:solidFill>
              </a:rPr>
              <a:t>mh</a:t>
            </a:r>
            <a:r>
              <a:rPr lang="it-IT" sz="1000" dirty="0">
                <a:solidFill>
                  <a:schemeClr val="accent1"/>
                </a:solidFill>
              </a:rPr>
              <a:t> pensano che un bene irrinunciabile e </a:t>
            </a:r>
            <a:r>
              <a:rPr lang="it-IT" sz="1000" dirty="0" err="1">
                <a:solidFill>
                  <a:schemeClr val="accent1"/>
                </a:solidFill>
              </a:rPr>
              <a:t>mh</a:t>
            </a:r>
            <a:r>
              <a:rPr lang="it-IT" sz="1000" dirty="0">
                <a:solidFill>
                  <a:schemeClr val="accent1"/>
                </a:solidFill>
              </a:rPr>
              <a:t>, favorire favorirle favorire a Unità nazionale</a:t>
            </a:r>
          </a:p>
          <a:p>
            <a:pPr marL="0" indent="0">
              <a:buNone/>
            </a:pPr>
            <a:r>
              <a:rPr lang="en-US" sz="1000" i="1" dirty="0">
                <a:solidFill>
                  <a:schemeClr val="accent1"/>
                </a:solidFill>
              </a:rPr>
              <a:t>In which, yes </a:t>
            </a:r>
            <a:r>
              <a:rPr lang="en-US" sz="1000" i="1" dirty="0" err="1">
                <a:solidFill>
                  <a:schemeClr val="accent1"/>
                </a:solidFill>
              </a:rPr>
              <a:t>mh</a:t>
            </a:r>
            <a:r>
              <a:rPr lang="en-US" sz="1000" i="1" dirty="0">
                <a:solidFill>
                  <a:schemeClr val="accent1"/>
                </a:solidFill>
              </a:rPr>
              <a:t>, </a:t>
            </a:r>
            <a:r>
              <a:rPr lang="en-US" sz="1000" i="1" dirty="0" err="1">
                <a:solidFill>
                  <a:schemeClr val="accent1"/>
                </a:solidFill>
              </a:rPr>
              <a:t>mh</a:t>
            </a:r>
            <a:r>
              <a:rPr lang="en-US" sz="1000" i="1" dirty="0">
                <a:solidFill>
                  <a:schemeClr val="accent1"/>
                </a:solidFill>
              </a:rPr>
              <a:t> most </a:t>
            </a:r>
            <a:r>
              <a:rPr lang="en-US" sz="1000" i="1" dirty="0" err="1">
                <a:solidFill>
                  <a:schemeClr val="accent1"/>
                </a:solidFill>
              </a:rPr>
              <a:t>mh</a:t>
            </a:r>
            <a:r>
              <a:rPr lang="en-US" sz="1000" i="1" dirty="0">
                <a:solidFill>
                  <a:schemeClr val="accent1"/>
                </a:solidFill>
              </a:rPr>
              <a:t> think that an essential good and </a:t>
            </a:r>
            <a:r>
              <a:rPr lang="en-US" sz="1000" i="1" dirty="0" err="1">
                <a:solidFill>
                  <a:schemeClr val="accent1"/>
                </a:solidFill>
              </a:rPr>
              <a:t>mh</a:t>
            </a:r>
            <a:r>
              <a:rPr lang="en-US" sz="1000" i="1" dirty="0">
                <a:solidFill>
                  <a:schemeClr val="accent1"/>
                </a:solidFill>
              </a:rPr>
              <a:t>, is to favor favor national unity</a:t>
            </a:r>
            <a:endParaRPr lang="it-IT" sz="1000" dirty="0">
              <a:solidFill>
                <a:schemeClr val="accent1"/>
              </a:solidFill>
            </a:endParaRPr>
          </a:p>
          <a:p>
            <a:pPr marL="0" indent="0">
              <a:buNone/>
            </a:pPr>
            <a:r>
              <a:rPr lang="it-IT" sz="1000" dirty="0">
                <a:solidFill>
                  <a:schemeClr val="accent2"/>
                </a:solidFill>
              </a:rPr>
              <a:t>(37) L3: </a:t>
            </a:r>
            <a:r>
              <a:rPr lang="it-IT" sz="1000" dirty="0" err="1">
                <a:solidFill>
                  <a:schemeClr val="accent2"/>
                </a:solidFill>
              </a:rPr>
              <a:t>Mh</a:t>
            </a:r>
            <a:r>
              <a:rPr lang="it-IT" sz="1000" dirty="0">
                <a:solidFill>
                  <a:schemeClr val="accent2"/>
                </a:solidFill>
              </a:rPr>
              <a:t> </a:t>
            </a:r>
            <a:r>
              <a:rPr lang="it-IT" sz="1000" dirty="0" err="1">
                <a:solidFill>
                  <a:schemeClr val="accent2"/>
                </a:solidFill>
              </a:rPr>
              <a:t>Mh</a:t>
            </a:r>
            <a:endParaRPr lang="it-IT" sz="1000" dirty="0">
              <a:solidFill>
                <a:schemeClr val="accent2"/>
              </a:solidFill>
            </a:endParaRPr>
          </a:p>
          <a:p>
            <a:pPr marL="0" indent="0">
              <a:buNone/>
            </a:pPr>
            <a:r>
              <a:rPr lang="it-IT" sz="1000" i="1" dirty="0" err="1">
                <a:solidFill>
                  <a:schemeClr val="accent2"/>
                </a:solidFill>
              </a:rPr>
              <a:t>Mh</a:t>
            </a:r>
            <a:r>
              <a:rPr lang="it-IT" sz="1000" i="1" dirty="0">
                <a:solidFill>
                  <a:schemeClr val="accent2"/>
                </a:solidFill>
              </a:rPr>
              <a:t> </a:t>
            </a:r>
            <a:r>
              <a:rPr lang="it-IT" sz="1000" i="1" dirty="0" err="1">
                <a:solidFill>
                  <a:schemeClr val="accent2"/>
                </a:solidFill>
              </a:rPr>
              <a:t>mh</a:t>
            </a:r>
            <a:endParaRPr lang="it-IT" sz="1000" dirty="0">
              <a:solidFill>
                <a:schemeClr val="accent2"/>
              </a:solidFill>
            </a:endParaRPr>
          </a:p>
          <a:p>
            <a:pPr marL="0" indent="0">
              <a:buNone/>
            </a:pPr>
            <a:r>
              <a:rPr lang="it-IT" sz="1000" dirty="0">
                <a:solidFill>
                  <a:schemeClr val="accent1"/>
                </a:solidFill>
              </a:rPr>
              <a:t>(38) L2: </a:t>
            </a:r>
            <a:r>
              <a:rPr lang="it-IT" sz="1000" u="sng" dirty="0">
                <a:solidFill>
                  <a:schemeClr val="accent1"/>
                </a:solidFill>
              </a:rPr>
              <a:t>Che che ne pensate?</a:t>
            </a:r>
          </a:p>
          <a:p>
            <a:pPr marL="0" indent="0">
              <a:buNone/>
            </a:pPr>
            <a:r>
              <a:rPr lang="en-US" sz="1000" i="1" u="sng" dirty="0">
                <a:solidFill>
                  <a:schemeClr val="accent1"/>
                </a:solidFill>
              </a:rPr>
              <a:t>What do you think?</a:t>
            </a:r>
            <a:endParaRPr lang="it-IT" sz="1000" u="sng" dirty="0">
              <a:solidFill>
                <a:schemeClr val="accent1"/>
              </a:solidFill>
            </a:endParaRPr>
          </a:p>
          <a:p>
            <a:pPr marL="0" indent="0">
              <a:buNone/>
            </a:pPr>
            <a:r>
              <a:rPr lang="it-IT" sz="1000" dirty="0">
                <a:solidFill>
                  <a:schemeClr val="accent2"/>
                </a:solidFill>
              </a:rPr>
              <a:t>(39) L3:</a:t>
            </a:r>
            <a:r>
              <a:rPr lang="it-IT" sz="1000" i="1" dirty="0">
                <a:solidFill>
                  <a:schemeClr val="accent2"/>
                </a:solidFill>
              </a:rPr>
              <a:t> </a:t>
            </a:r>
            <a:r>
              <a:rPr lang="it-IT" sz="1000" dirty="0">
                <a:solidFill>
                  <a:schemeClr val="accent2"/>
                </a:solidFill>
              </a:rPr>
              <a:t>Di questo niente di più </a:t>
            </a:r>
            <a:r>
              <a:rPr lang="it-IT" sz="1000" dirty="0" err="1">
                <a:solidFill>
                  <a:schemeClr val="accent2"/>
                </a:solidFill>
              </a:rPr>
              <a:t>aha</a:t>
            </a:r>
            <a:r>
              <a:rPr lang="it-IT" sz="1000" dirty="0">
                <a:solidFill>
                  <a:schemeClr val="accent2"/>
                </a:solidFill>
              </a:rPr>
              <a:t> quindi, sì sembra che per la maggior parte, l'Unità nazionale significhi un bene irrinunciabile, e (1.5) </a:t>
            </a:r>
            <a:r>
              <a:rPr lang="it-IT" sz="1000" dirty="0" err="1">
                <a:solidFill>
                  <a:schemeClr val="accent2"/>
                </a:solidFill>
              </a:rPr>
              <a:t>mh</a:t>
            </a:r>
            <a:r>
              <a:rPr lang="it-IT" sz="1000" dirty="0">
                <a:solidFill>
                  <a:schemeClr val="accent2"/>
                </a:solidFill>
              </a:rPr>
              <a:t> poi </a:t>
            </a:r>
            <a:r>
              <a:rPr lang="it-IT" sz="1000" dirty="0" err="1">
                <a:solidFill>
                  <a:schemeClr val="accent2"/>
                </a:solidFill>
              </a:rPr>
              <a:t>mh</a:t>
            </a:r>
            <a:r>
              <a:rPr lang="it-IT" sz="1000" dirty="0">
                <a:solidFill>
                  <a:schemeClr val="accent2"/>
                </a:solidFill>
              </a:rPr>
              <a:t> magari c'è una differenza tra, l'opinione del Nord e del Sud per quanto riguarda la realtà storica, una realtà storica, </a:t>
            </a:r>
            <a:r>
              <a:rPr lang="it-IT" sz="1000" dirty="0" err="1">
                <a:solidFill>
                  <a:schemeClr val="accent2"/>
                </a:solidFill>
              </a:rPr>
              <a:t>perchè</a:t>
            </a:r>
            <a:r>
              <a:rPr lang="it-IT" sz="1000" dirty="0">
                <a:solidFill>
                  <a:schemeClr val="accent2"/>
                </a:solidFill>
              </a:rPr>
              <a:t>, no tra Nord e Sud ma tra Nord e Centro, quindi, per il Nord </a:t>
            </a:r>
            <a:r>
              <a:rPr lang="it-IT" sz="1000" dirty="0" err="1">
                <a:solidFill>
                  <a:schemeClr val="accent2"/>
                </a:solidFill>
              </a:rPr>
              <a:t>mh</a:t>
            </a:r>
            <a:r>
              <a:rPr lang="it-IT" sz="1000" dirty="0">
                <a:solidFill>
                  <a:schemeClr val="accent2"/>
                </a:solidFill>
              </a:rPr>
              <a:t> [</a:t>
            </a:r>
          </a:p>
          <a:p>
            <a:pPr marL="0" indent="0">
              <a:buNone/>
            </a:pPr>
            <a:r>
              <a:rPr lang="en-US" sz="1000" i="1" dirty="0">
                <a:solidFill>
                  <a:schemeClr val="accent2"/>
                </a:solidFill>
              </a:rPr>
              <a:t>About this nothing else, then yes it seems that for the most, the national unity means an essential good, and (1.5) </a:t>
            </a:r>
            <a:r>
              <a:rPr lang="en-US" sz="1000" i="1" dirty="0" err="1">
                <a:solidFill>
                  <a:schemeClr val="accent2"/>
                </a:solidFill>
              </a:rPr>
              <a:t>mh</a:t>
            </a:r>
            <a:r>
              <a:rPr lang="en-US" sz="1000" i="1" dirty="0">
                <a:solidFill>
                  <a:schemeClr val="accent2"/>
                </a:solidFill>
              </a:rPr>
              <a:t> then </a:t>
            </a:r>
            <a:r>
              <a:rPr lang="en-US" sz="1000" i="1" dirty="0" err="1">
                <a:solidFill>
                  <a:schemeClr val="accent2"/>
                </a:solidFill>
              </a:rPr>
              <a:t>mh</a:t>
            </a:r>
            <a:r>
              <a:rPr lang="en-US" sz="1000" i="1" dirty="0">
                <a:solidFill>
                  <a:schemeClr val="accent2"/>
                </a:solidFill>
              </a:rPr>
              <a:t> maybe there is a difference between the opinion of the North and the South as far as it concerns historical reality, because, not between North and South but between North and Center, therefore, for the North </a:t>
            </a:r>
            <a:r>
              <a:rPr lang="en-US" sz="1000" i="1" dirty="0" err="1">
                <a:solidFill>
                  <a:schemeClr val="accent2"/>
                </a:solidFill>
              </a:rPr>
              <a:t>mh</a:t>
            </a:r>
            <a:endParaRPr lang="it-IT" sz="1000" dirty="0">
              <a:solidFill>
                <a:schemeClr val="accent2"/>
              </a:solidFill>
            </a:endParaRPr>
          </a:p>
          <a:p>
            <a:pPr marL="0" indent="0">
              <a:buNone/>
            </a:pPr>
            <a:r>
              <a:rPr lang="it-IT" sz="1000" dirty="0">
                <a:solidFill>
                  <a:schemeClr val="accent1"/>
                </a:solidFill>
              </a:rPr>
              <a:t>(40) L2: [ Stato medio [</a:t>
            </a:r>
          </a:p>
          <a:p>
            <a:pPr marL="0" indent="0">
              <a:buNone/>
            </a:pPr>
            <a:r>
              <a:rPr lang="en-US" sz="1000" i="1" dirty="0">
                <a:solidFill>
                  <a:schemeClr val="accent1"/>
                </a:solidFill>
              </a:rPr>
              <a:t>Average state</a:t>
            </a:r>
            <a:endParaRPr lang="it-IT" sz="1000" dirty="0">
              <a:solidFill>
                <a:schemeClr val="accent1"/>
              </a:solidFill>
            </a:endParaRPr>
          </a:p>
          <a:p>
            <a:pPr marL="0" indent="0">
              <a:buNone/>
            </a:pPr>
            <a:endParaRPr lang="it-IT" sz="1000" dirty="0">
              <a:solidFill>
                <a:schemeClr val="accent2"/>
              </a:solidFill>
            </a:endParaRPr>
          </a:p>
        </p:txBody>
      </p:sp>
      <p:sp>
        <p:nvSpPr>
          <p:cNvPr id="4" name="Segnaposto contenuto 3">
            <a:extLst>
              <a:ext uri="{FF2B5EF4-FFF2-40B4-BE49-F238E27FC236}">
                <a16:creationId xmlns:a16="http://schemas.microsoft.com/office/drawing/2014/main" id="{D5D4B83B-AFF4-0843-9DA1-2E2DD3DA318E}"/>
              </a:ext>
            </a:extLst>
          </p:cNvPr>
          <p:cNvSpPr>
            <a:spLocks noGrp="1"/>
          </p:cNvSpPr>
          <p:nvPr>
            <p:ph sz="half" idx="2"/>
          </p:nvPr>
        </p:nvSpPr>
        <p:spPr>
          <a:xfrm>
            <a:off x="4705350" y="1734716"/>
            <a:ext cx="4019550" cy="4683968"/>
          </a:xfrm>
        </p:spPr>
        <p:txBody>
          <a:bodyPr/>
          <a:lstStyle/>
          <a:p>
            <a:pPr marL="0" indent="0">
              <a:buNone/>
            </a:pPr>
            <a:r>
              <a:rPr lang="it-IT" sz="1000" dirty="0">
                <a:solidFill>
                  <a:schemeClr val="accent2"/>
                </a:solidFill>
              </a:rPr>
              <a:t>(41) L3: [ (Sembra importante)</a:t>
            </a:r>
          </a:p>
          <a:p>
            <a:pPr marL="0" indent="0">
              <a:buNone/>
            </a:pPr>
            <a:r>
              <a:rPr lang="it-IT" sz="1000" i="1" dirty="0" err="1">
                <a:solidFill>
                  <a:schemeClr val="accent2"/>
                </a:solidFill>
              </a:rPr>
              <a:t>It</a:t>
            </a:r>
            <a:r>
              <a:rPr lang="it-IT" sz="1000" i="1" dirty="0">
                <a:solidFill>
                  <a:schemeClr val="accent2"/>
                </a:solidFill>
              </a:rPr>
              <a:t> </a:t>
            </a:r>
            <a:r>
              <a:rPr lang="it-IT" sz="1000" i="1" dirty="0" err="1">
                <a:solidFill>
                  <a:schemeClr val="accent2"/>
                </a:solidFill>
              </a:rPr>
              <a:t>seems</a:t>
            </a:r>
            <a:r>
              <a:rPr lang="it-IT" sz="1000" i="1" dirty="0">
                <a:solidFill>
                  <a:schemeClr val="accent2"/>
                </a:solidFill>
              </a:rPr>
              <a:t> </a:t>
            </a:r>
            <a:r>
              <a:rPr lang="it-IT" sz="1000" i="1" dirty="0" err="1">
                <a:solidFill>
                  <a:schemeClr val="accent2"/>
                </a:solidFill>
              </a:rPr>
              <a:t>important</a:t>
            </a:r>
            <a:endParaRPr lang="it-IT" sz="1000" dirty="0">
              <a:solidFill>
                <a:schemeClr val="accent2"/>
              </a:solidFill>
            </a:endParaRPr>
          </a:p>
          <a:p>
            <a:pPr marL="0" indent="0">
              <a:buNone/>
            </a:pPr>
            <a:r>
              <a:rPr lang="it-IT" sz="1000" dirty="0"/>
              <a:t> </a:t>
            </a:r>
            <a:r>
              <a:rPr lang="it-IT" sz="1000" dirty="0">
                <a:solidFill>
                  <a:schemeClr val="accent1"/>
                </a:solidFill>
              </a:rPr>
              <a:t>(42) L2:</a:t>
            </a:r>
            <a:r>
              <a:rPr lang="it-IT" sz="1000" i="1" dirty="0">
                <a:solidFill>
                  <a:schemeClr val="accent1"/>
                </a:solidFill>
              </a:rPr>
              <a:t> </a:t>
            </a:r>
            <a:r>
              <a:rPr lang="it-IT" sz="1000" dirty="0">
                <a:solidFill>
                  <a:schemeClr val="accent1"/>
                </a:solidFill>
              </a:rPr>
              <a:t>Stato medio è cosa? </a:t>
            </a:r>
            <a:r>
              <a:rPr lang="it-IT" sz="1000" u="sng" dirty="0">
                <a:solidFill>
                  <a:schemeClr val="accent1"/>
                </a:solidFill>
              </a:rPr>
              <a:t>No non ho capito stato medio </a:t>
            </a:r>
          </a:p>
          <a:p>
            <a:pPr marL="0" indent="0">
              <a:buNone/>
            </a:pPr>
            <a:r>
              <a:rPr lang="it-IT" sz="1000" i="1" dirty="0" err="1">
                <a:solidFill>
                  <a:schemeClr val="accent1"/>
                </a:solidFill>
              </a:rPr>
              <a:t>What</a:t>
            </a:r>
            <a:r>
              <a:rPr lang="it-IT" sz="1000" i="1" dirty="0">
                <a:solidFill>
                  <a:schemeClr val="accent1"/>
                </a:solidFill>
              </a:rPr>
              <a:t> </a:t>
            </a:r>
            <a:r>
              <a:rPr lang="it-IT" sz="1000" i="1" dirty="0" err="1">
                <a:solidFill>
                  <a:schemeClr val="accent1"/>
                </a:solidFill>
              </a:rPr>
              <a:t>is</a:t>
            </a:r>
            <a:r>
              <a:rPr lang="it-IT" sz="1000" i="1" dirty="0">
                <a:solidFill>
                  <a:schemeClr val="accent1"/>
                </a:solidFill>
              </a:rPr>
              <a:t> </a:t>
            </a:r>
            <a:r>
              <a:rPr lang="it-IT" sz="1000" i="1" dirty="0" err="1">
                <a:solidFill>
                  <a:schemeClr val="accent1"/>
                </a:solidFill>
              </a:rPr>
              <a:t>average</a:t>
            </a:r>
            <a:r>
              <a:rPr lang="it-IT" sz="1000" i="1" dirty="0">
                <a:solidFill>
                  <a:schemeClr val="accent1"/>
                </a:solidFill>
              </a:rPr>
              <a:t> state? </a:t>
            </a:r>
            <a:r>
              <a:rPr lang="it-IT" sz="1000" i="1" u="sng" dirty="0">
                <a:solidFill>
                  <a:schemeClr val="accent1"/>
                </a:solidFill>
              </a:rPr>
              <a:t>No I </a:t>
            </a:r>
            <a:r>
              <a:rPr lang="it-IT" sz="1000" i="1" u="sng" dirty="0" err="1">
                <a:solidFill>
                  <a:schemeClr val="accent1"/>
                </a:solidFill>
              </a:rPr>
              <a:t>did</a:t>
            </a:r>
            <a:r>
              <a:rPr lang="it-IT" sz="1000" i="1" u="sng" dirty="0">
                <a:solidFill>
                  <a:schemeClr val="accent1"/>
                </a:solidFill>
              </a:rPr>
              <a:t> </a:t>
            </a:r>
            <a:r>
              <a:rPr lang="it-IT" sz="1000" i="1" u="sng" dirty="0" err="1">
                <a:solidFill>
                  <a:schemeClr val="accent1"/>
                </a:solidFill>
              </a:rPr>
              <a:t>not</a:t>
            </a:r>
            <a:r>
              <a:rPr lang="it-IT" sz="1000" i="1" u="sng" dirty="0">
                <a:solidFill>
                  <a:schemeClr val="accent1"/>
                </a:solidFill>
              </a:rPr>
              <a:t> </a:t>
            </a:r>
            <a:r>
              <a:rPr lang="it-IT" sz="1000" i="1" u="sng" dirty="0" err="1">
                <a:solidFill>
                  <a:schemeClr val="accent1"/>
                </a:solidFill>
              </a:rPr>
              <a:t>understand</a:t>
            </a:r>
            <a:r>
              <a:rPr lang="it-IT" sz="1000" i="1" u="sng" dirty="0">
                <a:solidFill>
                  <a:schemeClr val="accent1"/>
                </a:solidFill>
              </a:rPr>
              <a:t> </a:t>
            </a:r>
            <a:r>
              <a:rPr lang="it-IT" sz="1000" i="1" u="sng" dirty="0" err="1">
                <a:solidFill>
                  <a:schemeClr val="accent1"/>
                </a:solidFill>
              </a:rPr>
              <a:t>average</a:t>
            </a:r>
            <a:r>
              <a:rPr lang="it-IT" sz="1000" i="1" u="sng" dirty="0">
                <a:solidFill>
                  <a:schemeClr val="accent1"/>
                </a:solidFill>
              </a:rPr>
              <a:t> state</a:t>
            </a:r>
            <a:endParaRPr lang="it-IT" sz="1000" u="sng" dirty="0">
              <a:solidFill>
                <a:schemeClr val="accent1"/>
              </a:solidFill>
            </a:endParaRPr>
          </a:p>
          <a:p>
            <a:pPr marL="0" indent="0">
              <a:buNone/>
            </a:pPr>
            <a:r>
              <a:rPr lang="it-IT" sz="1000" dirty="0">
                <a:solidFill>
                  <a:schemeClr val="accent2"/>
                </a:solidFill>
              </a:rPr>
              <a:t>(43) L3: Non ne ho parlato ma è ventidue</a:t>
            </a:r>
          </a:p>
          <a:p>
            <a:pPr marL="0" indent="0">
              <a:buNone/>
            </a:pPr>
            <a:r>
              <a:rPr lang="en-US" sz="1000" i="1" dirty="0">
                <a:solidFill>
                  <a:schemeClr val="accent2"/>
                </a:solidFill>
              </a:rPr>
              <a:t>I did not talk about it, but it is twenty-two</a:t>
            </a:r>
            <a:endParaRPr lang="it-IT" sz="1000" dirty="0">
              <a:solidFill>
                <a:schemeClr val="accent2"/>
              </a:solidFill>
            </a:endParaRPr>
          </a:p>
          <a:p>
            <a:pPr marL="0" indent="0">
              <a:buNone/>
            </a:pPr>
            <a:r>
              <a:rPr lang="it-IT" sz="1000" dirty="0">
                <a:solidFill>
                  <a:schemeClr val="accent1"/>
                </a:solidFill>
              </a:rPr>
              <a:t>(44) L2: </a:t>
            </a:r>
            <a:r>
              <a:rPr lang="it-IT" sz="1000" u="sng" dirty="0">
                <a:solidFill>
                  <a:schemeClr val="accent1"/>
                </a:solidFill>
              </a:rPr>
              <a:t>No stato medio qua cosa significa?</a:t>
            </a:r>
          </a:p>
          <a:p>
            <a:pPr marL="0" indent="0">
              <a:buNone/>
            </a:pPr>
            <a:r>
              <a:rPr lang="en-US" sz="1000" i="1" u="sng" dirty="0">
                <a:solidFill>
                  <a:schemeClr val="accent1"/>
                </a:solidFill>
              </a:rPr>
              <a:t>No, what does it mean, average state?</a:t>
            </a:r>
            <a:endParaRPr lang="it-IT" sz="1000" u="sng" dirty="0">
              <a:solidFill>
                <a:schemeClr val="accent1"/>
              </a:solidFill>
            </a:endParaRPr>
          </a:p>
          <a:p>
            <a:pPr marL="0" indent="0">
              <a:buNone/>
            </a:pPr>
            <a:r>
              <a:rPr lang="it-IT" sz="1000" dirty="0">
                <a:solidFill>
                  <a:schemeClr val="accent2"/>
                </a:solidFill>
              </a:rPr>
              <a:t>(45) L3:</a:t>
            </a:r>
            <a:r>
              <a:rPr lang="it-IT" sz="1000" i="1" dirty="0">
                <a:solidFill>
                  <a:schemeClr val="accent2"/>
                </a:solidFill>
              </a:rPr>
              <a:t> </a:t>
            </a:r>
            <a:r>
              <a:rPr lang="it-IT" sz="1000" dirty="0">
                <a:solidFill>
                  <a:schemeClr val="accent2"/>
                </a:solidFill>
              </a:rPr>
              <a:t>Ah okay (</a:t>
            </a:r>
            <a:r>
              <a:rPr lang="it-IT" sz="1000" dirty="0" err="1">
                <a:solidFill>
                  <a:schemeClr val="accent2"/>
                </a:solidFill>
              </a:rPr>
              <a:t>average</a:t>
            </a:r>
            <a:r>
              <a:rPr lang="it-IT" sz="1000" dirty="0">
                <a:solidFill>
                  <a:schemeClr val="accent2"/>
                </a:solidFill>
              </a:rPr>
              <a:t>), </a:t>
            </a:r>
            <a:r>
              <a:rPr lang="it-IT" sz="1000" dirty="0" err="1">
                <a:solidFill>
                  <a:schemeClr val="accent2"/>
                </a:solidFill>
              </a:rPr>
              <a:t>mh</a:t>
            </a:r>
            <a:r>
              <a:rPr lang="it-IT" sz="1000" dirty="0">
                <a:solidFill>
                  <a:schemeClr val="accent2"/>
                </a:solidFill>
              </a:rPr>
              <a:t> quando prendi tutta le dati cioè Nord Centro e Sud aggiungi [</a:t>
            </a:r>
          </a:p>
          <a:p>
            <a:pPr marL="0" indent="0">
              <a:buNone/>
            </a:pPr>
            <a:r>
              <a:rPr lang="en-US" sz="1000" i="1" dirty="0">
                <a:solidFill>
                  <a:schemeClr val="accent2"/>
                </a:solidFill>
              </a:rPr>
              <a:t>Ah, ok (average [learner translates the word in English]) when you take all the data, that is you add North Center and South</a:t>
            </a:r>
            <a:endParaRPr lang="it-IT" sz="1000" dirty="0">
              <a:solidFill>
                <a:schemeClr val="accent2"/>
              </a:solidFill>
            </a:endParaRPr>
          </a:p>
          <a:p>
            <a:pPr marL="0" indent="0">
              <a:buNone/>
            </a:pPr>
            <a:r>
              <a:rPr lang="it-IT" sz="1000" dirty="0">
                <a:solidFill>
                  <a:schemeClr val="accent1"/>
                </a:solidFill>
              </a:rPr>
              <a:t>(46) L2: [ Ah</a:t>
            </a:r>
          </a:p>
          <a:p>
            <a:pPr marL="0" indent="0">
              <a:buNone/>
            </a:pPr>
            <a:r>
              <a:rPr lang="it-IT" sz="1000" i="1" dirty="0">
                <a:solidFill>
                  <a:schemeClr val="accent1"/>
                </a:solidFill>
              </a:rPr>
              <a:t>Ah</a:t>
            </a:r>
          </a:p>
          <a:p>
            <a:pPr marL="0" indent="0">
              <a:buNone/>
            </a:pPr>
            <a:r>
              <a:rPr lang="it-IT" sz="1000" dirty="0">
                <a:solidFill>
                  <a:schemeClr val="accent2"/>
                </a:solidFill>
              </a:rPr>
              <a:t>(47) L3:</a:t>
            </a:r>
            <a:r>
              <a:rPr lang="it-IT" sz="1000" i="1" dirty="0">
                <a:solidFill>
                  <a:schemeClr val="accent2"/>
                </a:solidFill>
              </a:rPr>
              <a:t> </a:t>
            </a:r>
            <a:r>
              <a:rPr lang="it-IT" sz="1000" dirty="0">
                <a:solidFill>
                  <a:schemeClr val="accent2"/>
                </a:solidFill>
              </a:rPr>
              <a:t>Poi lo condividi con il numero dei </a:t>
            </a:r>
            <a:r>
              <a:rPr lang="it-IT" sz="1000" dirty="0" err="1">
                <a:solidFill>
                  <a:schemeClr val="accent2"/>
                </a:solidFill>
              </a:rPr>
              <a:t>com</a:t>
            </a:r>
            <a:r>
              <a:rPr lang="it-IT" sz="1000" dirty="0">
                <a:solidFill>
                  <a:schemeClr val="accent2"/>
                </a:solidFill>
              </a:rPr>
              <a:t> componenti</a:t>
            </a:r>
          </a:p>
          <a:p>
            <a:pPr marL="0" indent="0">
              <a:buNone/>
            </a:pPr>
            <a:r>
              <a:rPr lang="en-US" sz="1000" i="1" dirty="0">
                <a:solidFill>
                  <a:schemeClr val="accent2"/>
                </a:solidFill>
              </a:rPr>
              <a:t>Then you divide it with the number of com components</a:t>
            </a:r>
            <a:endParaRPr lang="it-IT" sz="1000" dirty="0">
              <a:solidFill>
                <a:schemeClr val="accent2"/>
              </a:solidFill>
            </a:endParaRPr>
          </a:p>
          <a:p>
            <a:pPr marL="0" indent="0">
              <a:buNone/>
            </a:pPr>
            <a:r>
              <a:rPr lang="it-IT" sz="1000" dirty="0">
                <a:solidFill>
                  <a:schemeClr val="accent1"/>
                </a:solidFill>
              </a:rPr>
              <a:t>(48) L2:</a:t>
            </a:r>
            <a:r>
              <a:rPr lang="it-IT" sz="1000" i="1" dirty="0">
                <a:solidFill>
                  <a:schemeClr val="accent1"/>
                </a:solidFill>
              </a:rPr>
              <a:t> </a:t>
            </a:r>
            <a:r>
              <a:rPr lang="it-IT" sz="1000" dirty="0">
                <a:solidFill>
                  <a:schemeClr val="accent1"/>
                </a:solidFill>
              </a:rPr>
              <a:t>Sì</a:t>
            </a:r>
          </a:p>
          <a:p>
            <a:pPr marL="0" indent="0">
              <a:buNone/>
            </a:pPr>
            <a:r>
              <a:rPr lang="it-IT" sz="1000" i="1" dirty="0">
                <a:solidFill>
                  <a:schemeClr val="accent1"/>
                </a:solidFill>
              </a:rPr>
              <a:t>Yes</a:t>
            </a:r>
            <a:endParaRPr lang="it-IT" sz="1000" dirty="0">
              <a:solidFill>
                <a:schemeClr val="accent1"/>
              </a:solidFill>
            </a:endParaRPr>
          </a:p>
          <a:p>
            <a:pPr marL="0" indent="0">
              <a:buNone/>
            </a:pPr>
            <a:r>
              <a:rPr lang="it-IT" sz="1000" dirty="0">
                <a:solidFill>
                  <a:schemeClr val="accent2"/>
                </a:solidFill>
              </a:rPr>
              <a:t>(49) L3:</a:t>
            </a:r>
            <a:r>
              <a:rPr lang="it-IT" sz="1000" i="1" dirty="0">
                <a:solidFill>
                  <a:schemeClr val="accent2"/>
                </a:solidFill>
              </a:rPr>
              <a:t> </a:t>
            </a:r>
            <a:r>
              <a:rPr lang="it-IT" sz="1000" dirty="0">
                <a:solidFill>
                  <a:schemeClr val="accent2"/>
                </a:solidFill>
              </a:rPr>
              <a:t>E quindi ricevi un medio, </a:t>
            </a:r>
            <a:r>
              <a:rPr lang="it-IT" sz="1000" u="sng" dirty="0">
                <a:solidFill>
                  <a:schemeClr val="accent2"/>
                </a:solidFill>
              </a:rPr>
              <a:t>hai capito?</a:t>
            </a:r>
          </a:p>
          <a:p>
            <a:pPr marL="0" indent="0">
              <a:buNone/>
            </a:pPr>
            <a:r>
              <a:rPr lang="en-US" sz="1000" i="1" dirty="0">
                <a:solidFill>
                  <a:schemeClr val="accent2"/>
                </a:solidFill>
              </a:rPr>
              <a:t>And so you get a ‘medio’ [media – average; medio – middle], </a:t>
            </a:r>
            <a:r>
              <a:rPr lang="en-US" sz="1000" i="1" u="sng" dirty="0">
                <a:solidFill>
                  <a:schemeClr val="accent2"/>
                </a:solidFill>
              </a:rPr>
              <a:t>do you understand?</a:t>
            </a:r>
            <a:endParaRPr lang="it-IT" sz="1000" u="sng" dirty="0">
              <a:solidFill>
                <a:schemeClr val="accent2"/>
              </a:solidFill>
            </a:endParaRPr>
          </a:p>
          <a:p>
            <a:pPr marL="0" indent="0">
              <a:buNone/>
            </a:pPr>
            <a:r>
              <a:rPr lang="en-US" sz="1000" dirty="0">
                <a:solidFill>
                  <a:schemeClr val="accent1"/>
                </a:solidFill>
              </a:rPr>
              <a:t> </a:t>
            </a:r>
            <a:r>
              <a:rPr lang="it-IT" sz="1000" dirty="0">
                <a:solidFill>
                  <a:schemeClr val="accent1"/>
                </a:solidFill>
              </a:rPr>
              <a:t>(50) L2:</a:t>
            </a:r>
            <a:r>
              <a:rPr lang="it-IT" sz="1000" i="1" dirty="0">
                <a:solidFill>
                  <a:schemeClr val="accent1"/>
                </a:solidFill>
              </a:rPr>
              <a:t> </a:t>
            </a:r>
            <a:r>
              <a:rPr lang="it-IT" sz="1000" dirty="0">
                <a:solidFill>
                  <a:schemeClr val="accent1"/>
                </a:solidFill>
              </a:rPr>
              <a:t>Sì sì sì e quindi (1.5) </a:t>
            </a:r>
            <a:r>
              <a:rPr lang="it-IT" sz="1000" dirty="0" err="1">
                <a:solidFill>
                  <a:schemeClr val="accent1"/>
                </a:solidFill>
              </a:rPr>
              <a:t>mh</a:t>
            </a:r>
            <a:endParaRPr lang="it-IT" sz="1000" dirty="0">
              <a:solidFill>
                <a:schemeClr val="accent1"/>
              </a:solidFill>
            </a:endParaRPr>
          </a:p>
          <a:p>
            <a:pPr marL="0" indent="0">
              <a:buNone/>
            </a:pPr>
            <a:r>
              <a:rPr lang="it-IT" sz="1000" i="1" dirty="0">
                <a:solidFill>
                  <a:schemeClr val="accent1"/>
                </a:solidFill>
              </a:rPr>
              <a:t>Yes yes, and </a:t>
            </a:r>
            <a:r>
              <a:rPr lang="it-IT" sz="1000" i="1" dirty="0" err="1">
                <a:solidFill>
                  <a:schemeClr val="accent1"/>
                </a:solidFill>
              </a:rPr>
              <a:t>then</a:t>
            </a:r>
            <a:endParaRPr lang="it-IT" sz="1000" dirty="0">
              <a:solidFill>
                <a:schemeClr val="accent1"/>
              </a:solidFill>
            </a:endParaRPr>
          </a:p>
          <a:p>
            <a:pPr marL="0" indent="0">
              <a:buNone/>
            </a:pPr>
            <a:r>
              <a:rPr lang="it-IT" sz="1000" dirty="0">
                <a:solidFill>
                  <a:schemeClr val="accent2"/>
                </a:solidFill>
              </a:rPr>
              <a:t>(51) L3:</a:t>
            </a:r>
            <a:r>
              <a:rPr lang="it-IT" sz="1000" i="1" dirty="0">
                <a:solidFill>
                  <a:schemeClr val="accent2"/>
                </a:solidFill>
              </a:rPr>
              <a:t> </a:t>
            </a:r>
            <a:r>
              <a:rPr lang="it-IT" sz="1000" dirty="0">
                <a:solidFill>
                  <a:schemeClr val="accent2"/>
                </a:solidFill>
              </a:rPr>
              <a:t>Forse dovremo parlare del del grafico a torta?</a:t>
            </a:r>
          </a:p>
          <a:p>
            <a:pPr marL="0" indent="0">
              <a:buNone/>
            </a:pPr>
            <a:r>
              <a:rPr lang="en-US" sz="1000" i="1" dirty="0">
                <a:solidFill>
                  <a:schemeClr val="accent2"/>
                </a:solidFill>
              </a:rPr>
              <a:t>Maybe we should talk about the pie chart?</a:t>
            </a:r>
            <a:endParaRPr lang="it-IT" sz="1000" dirty="0">
              <a:solidFill>
                <a:schemeClr val="accent2"/>
              </a:solidFill>
            </a:endParaRPr>
          </a:p>
        </p:txBody>
      </p:sp>
    </p:spTree>
    <p:extLst>
      <p:ext uri="{BB962C8B-B14F-4D97-AF65-F5344CB8AC3E}">
        <p14:creationId xmlns:p14="http://schemas.microsoft.com/office/powerpoint/2010/main" val="225517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EC86E7-98E1-4B41-A4C6-B675542D887F}"/>
              </a:ext>
            </a:extLst>
          </p:cNvPr>
          <p:cNvSpPr>
            <a:spLocks noGrp="1"/>
          </p:cNvSpPr>
          <p:nvPr>
            <p:ph type="title"/>
          </p:nvPr>
        </p:nvSpPr>
        <p:spPr/>
        <p:txBody>
          <a:bodyPr/>
          <a:lstStyle/>
          <a:p>
            <a:r>
              <a:rPr lang="en-US" sz="2800" dirty="0">
                <a:solidFill>
                  <a:schemeClr val="tx1"/>
                </a:solidFill>
              </a:rPr>
              <a:t>CA research on L2 interactional competence</a:t>
            </a:r>
            <a:endParaRPr lang="it-IT" sz="2800" dirty="0"/>
          </a:p>
        </p:txBody>
      </p:sp>
      <p:sp>
        <p:nvSpPr>
          <p:cNvPr id="5" name="Segnaposto contenuto 4">
            <a:extLst>
              <a:ext uri="{FF2B5EF4-FFF2-40B4-BE49-F238E27FC236}">
                <a16:creationId xmlns:a16="http://schemas.microsoft.com/office/drawing/2014/main" id="{A29F42A1-E709-644F-A0C7-7C5065D22DB1}"/>
              </a:ext>
            </a:extLst>
          </p:cNvPr>
          <p:cNvSpPr>
            <a:spLocks noGrp="1"/>
          </p:cNvSpPr>
          <p:nvPr>
            <p:ph idx="1"/>
          </p:nvPr>
        </p:nvSpPr>
        <p:spPr/>
        <p:txBody>
          <a:bodyPr/>
          <a:lstStyle/>
          <a:p>
            <a:r>
              <a:rPr lang="en-US" dirty="0">
                <a:solidFill>
                  <a:schemeClr val="tx1"/>
                </a:solidFill>
              </a:rPr>
              <a:t>The use of </a:t>
            </a:r>
            <a:r>
              <a:rPr lang="en-US" b="1" dirty="0">
                <a:solidFill>
                  <a:schemeClr val="tx1"/>
                </a:solidFill>
              </a:rPr>
              <a:t>paired and group tasks </a:t>
            </a:r>
            <a:r>
              <a:rPr lang="en-US" dirty="0">
                <a:solidFill>
                  <a:schemeClr val="tx1"/>
                </a:solidFill>
              </a:rPr>
              <a:t>in classroom and assessment contexts have the potential to tap into a wide range of a learner’s interactional ability, including specific strategies learners display in online communication.</a:t>
            </a:r>
          </a:p>
          <a:p>
            <a:r>
              <a:rPr lang="en-US" dirty="0">
                <a:solidFill>
                  <a:schemeClr val="tx1"/>
                </a:solidFill>
              </a:rPr>
              <a:t>The use of learning activities that are </a:t>
            </a:r>
            <a:r>
              <a:rPr lang="en-US" b="1" dirty="0">
                <a:solidFill>
                  <a:schemeClr val="tx1"/>
                </a:solidFill>
              </a:rPr>
              <a:t>meaningful</a:t>
            </a:r>
            <a:r>
              <a:rPr lang="en-US" dirty="0">
                <a:solidFill>
                  <a:schemeClr val="tx1"/>
                </a:solidFill>
              </a:rPr>
              <a:t> and </a:t>
            </a:r>
            <a:r>
              <a:rPr lang="en-US" b="1" dirty="0">
                <a:solidFill>
                  <a:schemeClr val="tx1"/>
                </a:solidFill>
              </a:rPr>
              <a:t>engaging</a:t>
            </a:r>
            <a:r>
              <a:rPr lang="en-US" dirty="0">
                <a:solidFill>
                  <a:schemeClr val="tx1"/>
                </a:solidFill>
              </a:rPr>
              <a:t> for the learner and that encourage interaction rather than individual production</a:t>
            </a:r>
            <a:endParaRPr lang="it-IT" dirty="0">
              <a:solidFill>
                <a:schemeClr val="tx1"/>
              </a:solidFill>
            </a:endParaRPr>
          </a:p>
        </p:txBody>
      </p:sp>
    </p:spTree>
    <p:extLst>
      <p:ext uri="{BB962C8B-B14F-4D97-AF65-F5344CB8AC3E}">
        <p14:creationId xmlns:p14="http://schemas.microsoft.com/office/powerpoint/2010/main" val="295208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9C6136-C8D5-2140-A7B1-4C675092C890}"/>
              </a:ext>
            </a:extLst>
          </p:cNvPr>
          <p:cNvSpPr>
            <a:spLocks noGrp="1"/>
          </p:cNvSpPr>
          <p:nvPr>
            <p:ph type="title"/>
          </p:nvPr>
        </p:nvSpPr>
        <p:spPr/>
        <p:txBody>
          <a:bodyPr/>
          <a:lstStyle/>
          <a:p>
            <a:r>
              <a:rPr lang="en-US" dirty="0">
                <a:solidFill>
                  <a:schemeClr val="tx1"/>
                </a:solidFill>
              </a:rPr>
              <a:t>Final considerations</a:t>
            </a:r>
            <a:endParaRPr lang="it-IT" dirty="0">
              <a:solidFill>
                <a:schemeClr val="tx1"/>
              </a:solidFill>
            </a:endParaRPr>
          </a:p>
        </p:txBody>
      </p:sp>
      <p:sp>
        <p:nvSpPr>
          <p:cNvPr id="3" name="Segnaposto contenuto 2">
            <a:extLst>
              <a:ext uri="{FF2B5EF4-FFF2-40B4-BE49-F238E27FC236}">
                <a16:creationId xmlns:a16="http://schemas.microsoft.com/office/drawing/2014/main" id="{71BD2108-4E38-C649-98A7-9ABA1AE9D7BA}"/>
              </a:ext>
            </a:extLst>
          </p:cNvPr>
          <p:cNvSpPr>
            <a:spLocks noGrp="1"/>
          </p:cNvSpPr>
          <p:nvPr>
            <p:ph idx="1"/>
          </p:nvPr>
        </p:nvSpPr>
        <p:spPr/>
        <p:txBody>
          <a:bodyPr/>
          <a:lstStyle/>
          <a:p>
            <a:r>
              <a:rPr lang="it-IT" dirty="0" err="1">
                <a:solidFill>
                  <a:schemeClr val="tx1"/>
                </a:solidFill>
              </a:rPr>
              <a:t>Even</a:t>
            </a:r>
            <a:r>
              <a:rPr lang="it-IT" dirty="0">
                <a:solidFill>
                  <a:schemeClr val="tx1"/>
                </a:solidFill>
              </a:rPr>
              <a:t> </a:t>
            </a:r>
            <a:r>
              <a:rPr lang="it-IT" dirty="0" err="1">
                <a:solidFill>
                  <a:schemeClr val="tx1"/>
                </a:solidFill>
              </a:rPr>
              <a:t>though</a:t>
            </a:r>
            <a:r>
              <a:rPr lang="it-IT" dirty="0">
                <a:solidFill>
                  <a:schemeClr val="tx1"/>
                </a:solidFill>
              </a:rPr>
              <a:t> the </a:t>
            </a:r>
            <a:r>
              <a:rPr lang="it-IT" dirty="0" err="1">
                <a:solidFill>
                  <a:schemeClr val="tx1"/>
                </a:solidFill>
              </a:rPr>
              <a:t>construct</a:t>
            </a:r>
            <a:r>
              <a:rPr lang="it-IT" dirty="0">
                <a:solidFill>
                  <a:schemeClr val="tx1"/>
                </a:solidFill>
              </a:rPr>
              <a:t> of IC </a:t>
            </a:r>
            <a:r>
              <a:rPr lang="it-IT" dirty="0" err="1">
                <a:solidFill>
                  <a:schemeClr val="tx1"/>
                </a:solidFill>
              </a:rPr>
              <a:t>has</a:t>
            </a:r>
            <a:r>
              <a:rPr lang="it-IT" dirty="0">
                <a:solidFill>
                  <a:schemeClr val="tx1"/>
                </a:solidFill>
              </a:rPr>
              <a:t> </a:t>
            </a:r>
            <a:r>
              <a:rPr lang="it-IT" dirty="0" err="1">
                <a:solidFill>
                  <a:schemeClr val="tx1"/>
                </a:solidFill>
              </a:rPr>
              <a:t>been</a:t>
            </a:r>
            <a:r>
              <a:rPr lang="it-IT" dirty="0">
                <a:solidFill>
                  <a:schemeClr val="tx1"/>
                </a:solidFill>
              </a:rPr>
              <a:t> </a:t>
            </a:r>
            <a:r>
              <a:rPr lang="it-IT" dirty="0" err="1">
                <a:solidFill>
                  <a:schemeClr val="tx1"/>
                </a:solidFill>
              </a:rPr>
              <a:t>discussed</a:t>
            </a:r>
            <a:r>
              <a:rPr lang="it-IT" dirty="0">
                <a:solidFill>
                  <a:schemeClr val="tx1"/>
                </a:solidFill>
              </a:rPr>
              <a:t> in </a:t>
            </a:r>
            <a:r>
              <a:rPr lang="it-IT" dirty="0" err="1">
                <a:solidFill>
                  <a:schemeClr val="tx1"/>
                </a:solidFill>
              </a:rPr>
              <a:t>numerous</a:t>
            </a:r>
            <a:r>
              <a:rPr lang="it-IT" dirty="0">
                <a:solidFill>
                  <a:schemeClr val="tx1"/>
                </a:solidFill>
              </a:rPr>
              <a:t> </a:t>
            </a:r>
            <a:r>
              <a:rPr lang="it-IT" dirty="0" err="1">
                <a:solidFill>
                  <a:schemeClr val="tx1"/>
                </a:solidFill>
              </a:rPr>
              <a:t>publications</a:t>
            </a:r>
            <a:r>
              <a:rPr lang="it-IT" dirty="0">
                <a:solidFill>
                  <a:schemeClr val="tx1"/>
                </a:solidFill>
              </a:rPr>
              <a:t> </a:t>
            </a:r>
            <a:r>
              <a:rPr lang="it-IT" dirty="0" err="1">
                <a:solidFill>
                  <a:schemeClr val="tx1"/>
                </a:solidFill>
              </a:rPr>
              <a:t>there</a:t>
            </a:r>
            <a:r>
              <a:rPr lang="it-IT" dirty="0">
                <a:solidFill>
                  <a:schemeClr val="tx1"/>
                </a:solidFill>
              </a:rPr>
              <a:t> </a:t>
            </a:r>
            <a:r>
              <a:rPr lang="it-IT" dirty="0" err="1">
                <a:solidFill>
                  <a:schemeClr val="tx1"/>
                </a:solidFill>
              </a:rPr>
              <a:t>have</a:t>
            </a:r>
            <a:r>
              <a:rPr lang="it-IT" dirty="0">
                <a:solidFill>
                  <a:schemeClr val="tx1"/>
                </a:solidFill>
              </a:rPr>
              <a:t> </a:t>
            </a:r>
            <a:r>
              <a:rPr lang="it-IT" dirty="0" err="1">
                <a:solidFill>
                  <a:schemeClr val="tx1"/>
                </a:solidFill>
              </a:rPr>
              <a:t>been</a:t>
            </a:r>
            <a:r>
              <a:rPr lang="it-IT" dirty="0">
                <a:solidFill>
                  <a:schemeClr val="tx1"/>
                </a:solidFill>
              </a:rPr>
              <a:t> </a:t>
            </a:r>
            <a:r>
              <a:rPr lang="it-IT" dirty="0" err="1">
                <a:solidFill>
                  <a:schemeClr val="tx1"/>
                </a:solidFill>
              </a:rPr>
              <a:t>only</a:t>
            </a:r>
            <a:r>
              <a:rPr lang="it-IT" dirty="0">
                <a:solidFill>
                  <a:schemeClr val="tx1"/>
                </a:solidFill>
              </a:rPr>
              <a:t> a </a:t>
            </a:r>
            <a:r>
              <a:rPr lang="it-IT" dirty="0" err="1">
                <a:solidFill>
                  <a:schemeClr val="tx1"/>
                </a:solidFill>
              </a:rPr>
              <a:t>few</a:t>
            </a:r>
            <a:r>
              <a:rPr lang="it-IT" dirty="0">
                <a:solidFill>
                  <a:schemeClr val="tx1"/>
                </a:solidFill>
              </a:rPr>
              <a:t> </a:t>
            </a:r>
            <a:r>
              <a:rPr lang="it-IT" dirty="0" err="1">
                <a:solidFill>
                  <a:schemeClr val="tx1"/>
                </a:solidFill>
              </a:rPr>
              <a:t>attempts</a:t>
            </a:r>
            <a:r>
              <a:rPr lang="it-IT" dirty="0">
                <a:solidFill>
                  <a:schemeClr val="tx1"/>
                </a:solidFill>
              </a:rPr>
              <a:t> (for ex. </a:t>
            </a:r>
            <a:r>
              <a:rPr lang="it-IT" dirty="0" err="1">
                <a:solidFill>
                  <a:schemeClr val="tx1"/>
                </a:solidFill>
              </a:rPr>
              <a:t>Moorhouse</a:t>
            </a:r>
            <a:r>
              <a:rPr lang="it-IT" dirty="0">
                <a:solidFill>
                  <a:schemeClr val="tx1"/>
                </a:solidFill>
              </a:rPr>
              <a:t> et al. 2021) </a:t>
            </a:r>
            <a:r>
              <a:rPr lang="it-IT" dirty="0" err="1">
                <a:solidFill>
                  <a:schemeClr val="tx1"/>
                </a:solidFill>
              </a:rPr>
              <a:t>at</a:t>
            </a:r>
            <a:r>
              <a:rPr lang="it-IT" dirty="0">
                <a:solidFill>
                  <a:schemeClr val="tx1"/>
                </a:solidFill>
              </a:rPr>
              <a:t> </a:t>
            </a:r>
            <a:r>
              <a:rPr lang="it-IT" dirty="0" err="1">
                <a:solidFill>
                  <a:schemeClr val="tx1"/>
                </a:solidFill>
              </a:rPr>
              <a:t>examining</a:t>
            </a:r>
            <a:r>
              <a:rPr lang="it-IT" dirty="0">
                <a:solidFill>
                  <a:schemeClr val="tx1"/>
                </a:solidFill>
              </a:rPr>
              <a:t> </a:t>
            </a:r>
            <a:r>
              <a:rPr lang="it-IT" dirty="0" err="1">
                <a:solidFill>
                  <a:schemeClr val="tx1"/>
                </a:solidFill>
              </a:rPr>
              <a:t>learners</a:t>
            </a:r>
            <a:r>
              <a:rPr lang="it-IT" dirty="0">
                <a:solidFill>
                  <a:schemeClr val="tx1"/>
                </a:solidFill>
              </a:rPr>
              <a:t>’ (and </a:t>
            </a:r>
            <a:r>
              <a:rPr lang="it-IT" dirty="0" err="1">
                <a:solidFill>
                  <a:schemeClr val="tx1"/>
                </a:solidFill>
              </a:rPr>
              <a:t>teachers</a:t>
            </a:r>
            <a:r>
              <a:rPr lang="it-IT" dirty="0">
                <a:solidFill>
                  <a:schemeClr val="tx1"/>
                </a:solidFill>
              </a:rPr>
              <a:t>’) IC </a:t>
            </a:r>
            <a:r>
              <a:rPr lang="it-IT" dirty="0" err="1">
                <a:solidFill>
                  <a:schemeClr val="tx1"/>
                </a:solidFill>
              </a:rPr>
              <a:t>competence</a:t>
            </a:r>
            <a:r>
              <a:rPr lang="it-IT" dirty="0">
                <a:solidFill>
                  <a:schemeClr val="tx1"/>
                </a:solidFill>
              </a:rPr>
              <a:t> in </a:t>
            </a:r>
            <a:r>
              <a:rPr lang="it-IT" dirty="0" err="1">
                <a:solidFill>
                  <a:schemeClr val="tx1"/>
                </a:solidFill>
              </a:rPr>
              <a:t>synchronous</a:t>
            </a:r>
            <a:r>
              <a:rPr lang="it-IT" dirty="0">
                <a:solidFill>
                  <a:schemeClr val="tx1"/>
                </a:solidFill>
              </a:rPr>
              <a:t> online </a:t>
            </a:r>
            <a:r>
              <a:rPr lang="it-IT" dirty="0" err="1">
                <a:solidFill>
                  <a:schemeClr val="tx1"/>
                </a:solidFill>
              </a:rPr>
              <a:t>language</a:t>
            </a:r>
            <a:r>
              <a:rPr lang="it-IT" dirty="0">
                <a:solidFill>
                  <a:schemeClr val="tx1"/>
                </a:solidFill>
              </a:rPr>
              <a:t> </a:t>
            </a:r>
            <a:r>
              <a:rPr lang="it-IT" dirty="0" err="1">
                <a:solidFill>
                  <a:schemeClr val="tx1"/>
                </a:solidFill>
              </a:rPr>
              <a:t>classes</a:t>
            </a:r>
            <a:r>
              <a:rPr lang="it-IT" dirty="0">
                <a:solidFill>
                  <a:schemeClr val="tx1"/>
                </a:solidFill>
              </a:rPr>
              <a:t>. </a:t>
            </a:r>
          </a:p>
          <a:p>
            <a:r>
              <a:rPr lang="it-IT" dirty="0" err="1">
                <a:solidFill>
                  <a:schemeClr val="tx1"/>
                </a:solidFill>
              </a:rPr>
              <a:t>Our</a:t>
            </a:r>
            <a:r>
              <a:rPr lang="it-IT" dirty="0">
                <a:solidFill>
                  <a:schemeClr val="tx1"/>
                </a:solidFill>
              </a:rPr>
              <a:t> </a:t>
            </a:r>
            <a:r>
              <a:rPr lang="it-IT" dirty="0" err="1">
                <a:solidFill>
                  <a:schemeClr val="tx1"/>
                </a:solidFill>
              </a:rPr>
              <a:t>study</a:t>
            </a:r>
            <a:r>
              <a:rPr lang="it-IT" dirty="0">
                <a:solidFill>
                  <a:schemeClr val="tx1"/>
                </a:solidFill>
              </a:rPr>
              <a:t> </a:t>
            </a:r>
            <a:r>
              <a:rPr lang="it-IT" dirty="0" err="1">
                <a:solidFill>
                  <a:schemeClr val="tx1"/>
                </a:solidFill>
              </a:rPr>
              <a:t>has</a:t>
            </a:r>
            <a:r>
              <a:rPr lang="it-IT" dirty="0">
                <a:solidFill>
                  <a:schemeClr val="tx1"/>
                </a:solidFill>
              </a:rPr>
              <a:t> </a:t>
            </a:r>
            <a:r>
              <a:rPr lang="it-IT" dirty="0" err="1">
                <a:solidFill>
                  <a:schemeClr val="tx1"/>
                </a:solidFill>
              </a:rPr>
              <a:t>shown</a:t>
            </a:r>
            <a:r>
              <a:rPr lang="it-IT" dirty="0">
                <a:solidFill>
                  <a:schemeClr val="tx1"/>
                </a:solidFill>
              </a:rPr>
              <a:t> </a:t>
            </a:r>
            <a:r>
              <a:rPr lang="it-IT" dirty="0" err="1">
                <a:solidFill>
                  <a:schemeClr val="tx1"/>
                </a:solidFill>
              </a:rPr>
              <a:t>that</a:t>
            </a:r>
            <a:r>
              <a:rPr lang="it-IT" dirty="0">
                <a:solidFill>
                  <a:schemeClr val="tx1"/>
                </a:solidFill>
              </a:rPr>
              <a:t> </a:t>
            </a:r>
            <a:r>
              <a:rPr lang="it-IT" dirty="0" err="1">
                <a:solidFill>
                  <a:schemeClr val="tx1"/>
                </a:solidFill>
              </a:rPr>
              <a:t>teachers</a:t>
            </a:r>
            <a:r>
              <a:rPr lang="it-IT" dirty="0">
                <a:solidFill>
                  <a:schemeClr val="tx1"/>
                </a:solidFill>
              </a:rPr>
              <a:t> </a:t>
            </a:r>
            <a:r>
              <a:rPr lang="it-IT" dirty="0" err="1">
                <a:solidFill>
                  <a:schemeClr val="tx1"/>
                </a:solidFill>
              </a:rPr>
              <a:t>need</a:t>
            </a:r>
            <a:r>
              <a:rPr lang="it-IT" dirty="0">
                <a:solidFill>
                  <a:schemeClr val="tx1"/>
                </a:solidFill>
              </a:rPr>
              <a:t> </a:t>
            </a:r>
            <a:r>
              <a:rPr lang="it-IT" dirty="0" err="1">
                <a:solidFill>
                  <a:schemeClr val="tx1"/>
                </a:solidFill>
              </a:rPr>
              <a:t>specific</a:t>
            </a:r>
            <a:r>
              <a:rPr lang="it-IT" dirty="0">
                <a:solidFill>
                  <a:schemeClr val="tx1"/>
                </a:solidFill>
              </a:rPr>
              <a:t> </a:t>
            </a:r>
            <a:r>
              <a:rPr lang="it-IT" dirty="0" err="1">
                <a:solidFill>
                  <a:schemeClr val="tx1"/>
                </a:solidFill>
              </a:rPr>
              <a:t>competences</a:t>
            </a:r>
            <a:r>
              <a:rPr lang="it-IT" dirty="0">
                <a:solidFill>
                  <a:schemeClr val="tx1"/>
                </a:solidFill>
              </a:rPr>
              <a:t> to </a:t>
            </a:r>
            <a:r>
              <a:rPr lang="it-IT" dirty="0" err="1">
                <a:solidFill>
                  <a:schemeClr val="tx1"/>
                </a:solidFill>
              </a:rPr>
              <a:t>develop</a:t>
            </a:r>
            <a:r>
              <a:rPr lang="it-IT" dirty="0">
                <a:solidFill>
                  <a:schemeClr val="tx1"/>
                </a:solidFill>
              </a:rPr>
              <a:t> IC </a:t>
            </a:r>
            <a:r>
              <a:rPr lang="it-IT">
                <a:solidFill>
                  <a:schemeClr val="tx1"/>
                </a:solidFill>
              </a:rPr>
              <a:t>efficiently </a:t>
            </a:r>
            <a:r>
              <a:rPr lang="it-IT" dirty="0">
                <a:solidFill>
                  <a:schemeClr val="tx1"/>
                </a:solidFill>
              </a:rPr>
              <a:t>in </a:t>
            </a:r>
            <a:r>
              <a:rPr lang="it-IT" dirty="0" err="1">
                <a:solidFill>
                  <a:schemeClr val="tx1"/>
                </a:solidFill>
              </a:rPr>
              <a:t>synchronous</a:t>
            </a:r>
            <a:r>
              <a:rPr lang="it-IT" dirty="0">
                <a:solidFill>
                  <a:schemeClr val="tx1"/>
                </a:solidFill>
              </a:rPr>
              <a:t> online </a:t>
            </a:r>
            <a:r>
              <a:rPr lang="it-IT" dirty="0" err="1">
                <a:solidFill>
                  <a:schemeClr val="tx1"/>
                </a:solidFill>
              </a:rPr>
              <a:t>teaching</a:t>
            </a:r>
            <a:r>
              <a:rPr lang="it-IT" dirty="0">
                <a:solidFill>
                  <a:schemeClr val="tx1"/>
                </a:solidFill>
              </a:rPr>
              <a:t>.</a:t>
            </a:r>
          </a:p>
        </p:txBody>
      </p:sp>
    </p:spTree>
    <p:extLst>
      <p:ext uri="{BB962C8B-B14F-4D97-AF65-F5344CB8AC3E}">
        <p14:creationId xmlns:p14="http://schemas.microsoft.com/office/powerpoint/2010/main" val="416620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9C6136-C8D5-2140-A7B1-4C675092C890}"/>
              </a:ext>
            </a:extLst>
          </p:cNvPr>
          <p:cNvSpPr>
            <a:spLocks noGrp="1"/>
          </p:cNvSpPr>
          <p:nvPr>
            <p:ph type="title"/>
          </p:nvPr>
        </p:nvSpPr>
        <p:spPr/>
        <p:txBody>
          <a:bodyPr/>
          <a:lstStyle/>
          <a:p>
            <a:r>
              <a:rPr lang="en-US" dirty="0">
                <a:solidFill>
                  <a:schemeClr val="tx1"/>
                </a:solidFill>
              </a:rPr>
              <a:t>Final considerations</a:t>
            </a:r>
            <a:endParaRPr lang="it-IT" dirty="0">
              <a:solidFill>
                <a:schemeClr val="tx1"/>
              </a:solidFill>
            </a:endParaRPr>
          </a:p>
        </p:txBody>
      </p:sp>
      <p:graphicFrame>
        <p:nvGraphicFramePr>
          <p:cNvPr id="4" name="Segnaposto contenuto 3">
            <a:extLst>
              <a:ext uri="{FF2B5EF4-FFF2-40B4-BE49-F238E27FC236}">
                <a16:creationId xmlns:a16="http://schemas.microsoft.com/office/drawing/2014/main" id="{6BF20276-6F73-6F4D-8F1E-4F97662239E6}"/>
              </a:ext>
            </a:extLst>
          </p:cNvPr>
          <p:cNvGraphicFramePr>
            <a:graphicFrameLocks noGrp="1"/>
          </p:cNvGraphicFramePr>
          <p:nvPr>
            <p:ph idx="1"/>
            <p:extLst>
              <p:ext uri="{D42A27DB-BD31-4B8C-83A1-F6EECF244321}">
                <p14:modId xmlns:p14="http://schemas.microsoft.com/office/powerpoint/2010/main" val="1967362788"/>
              </p:ext>
            </p:extLst>
          </p:nvPr>
        </p:nvGraphicFramePr>
        <p:xfrm>
          <a:off x="533400" y="2057400"/>
          <a:ext cx="81915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34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79961-1DC0-DC49-B070-9C883E5A9DFC}"/>
              </a:ext>
            </a:extLst>
          </p:cNvPr>
          <p:cNvSpPr>
            <a:spLocks noGrp="1"/>
          </p:cNvSpPr>
          <p:nvPr>
            <p:ph type="title"/>
          </p:nvPr>
        </p:nvSpPr>
        <p:spPr/>
        <p:txBody>
          <a:bodyPr/>
          <a:lstStyle/>
          <a:p>
            <a:r>
              <a:rPr lang="en-US" dirty="0">
                <a:solidFill>
                  <a:schemeClr val="tx1"/>
                </a:solidFill>
              </a:rPr>
              <a:t>L2 Interactional competence (IC)</a:t>
            </a:r>
            <a:endParaRPr lang="it-IT" dirty="0">
              <a:solidFill>
                <a:schemeClr val="tx1"/>
              </a:solidFill>
            </a:endParaRPr>
          </a:p>
        </p:txBody>
      </p:sp>
      <p:graphicFrame>
        <p:nvGraphicFramePr>
          <p:cNvPr id="4" name="Segnaposto contenuto 3">
            <a:extLst>
              <a:ext uri="{FF2B5EF4-FFF2-40B4-BE49-F238E27FC236}">
                <a16:creationId xmlns:a16="http://schemas.microsoft.com/office/drawing/2014/main" id="{B9A3A1B6-778D-AC40-BF0A-8102EC79698E}"/>
              </a:ext>
            </a:extLst>
          </p:cNvPr>
          <p:cNvGraphicFramePr>
            <a:graphicFrameLocks noGrp="1"/>
          </p:cNvGraphicFramePr>
          <p:nvPr>
            <p:ph idx="1"/>
            <p:extLst>
              <p:ext uri="{D42A27DB-BD31-4B8C-83A1-F6EECF244321}">
                <p14:modId xmlns:p14="http://schemas.microsoft.com/office/powerpoint/2010/main" val="2218730891"/>
              </p:ext>
            </p:extLst>
          </p:nvPr>
        </p:nvGraphicFramePr>
        <p:xfrm>
          <a:off x="533400" y="2057400"/>
          <a:ext cx="81915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537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66DAD-822F-434C-9F57-059C11DD8EF7}"/>
              </a:ext>
            </a:extLst>
          </p:cNvPr>
          <p:cNvSpPr>
            <a:spLocks noGrp="1"/>
          </p:cNvSpPr>
          <p:nvPr>
            <p:ph type="title"/>
          </p:nvPr>
        </p:nvSpPr>
        <p:spPr/>
        <p:txBody>
          <a:bodyPr/>
          <a:lstStyle/>
          <a:p>
            <a:r>
              <a:rPr lang="it-IT" dirty="0"/>
              <a:t>Some </a:t>
            </a:r>
            <a:r>
              <a:rPr lang="it-IT" dirty="0" err="1"/>
              <a:t>references</a:t>
            </a:r>
            <a:endParaRPr lang="it-IT" dirty="0"/>
          </a:p>
        </p:txBody>
      </p:sp>
      <p:sp>
        <p:nvSpPr>
          <p:cNvPr id="3" name="Segnaposto contenuto 2">
            <a:extLst>
              <a:ext uri="{FF2B5EF4-FFF2-40B4-BE49-F238E27FC236}">
                <a16:creationId xmlns:a16="http://schemas.microsoft.com/office/drawing/2014/main" id="{CEDE4D4F-B0C7-754B-9376-4BEEE9C948F5}"/>
              </a:ext>
            </a:extLst>
          </p:cNvPr>
          <p:cNvSpPr>
            <a:spLocks noGrp="1"/>
          </p:cNvSpPr>
          <p:nvPr>
            <p:ph idx="1"/>
          </p:nvPr>
        </p:nvSpPr>
        <p:spPr>
          <a:xfrm>
            <a:off x="533400" y="1844824"/>
            <a:ext cx="8191500" cy="4536504"/>
          </a:xfrm>
        </p:spPr>
        <p:txBody>
          <a:bodyPr/>
          <a:lstStyle/>
          <a:p>
            <a:r>
              <a:rPr lang="en-US" sz="1100" dirty="0">
                <a:solidFill>
                  <a:schemeClr val="tx1"/>
                </a:solidFill>
              </a:rPr>
              <a:t>Campbell-Larsen J. (2014), </a:t>
            </a:r>
            <a:r>
              <a:rPr lang="en-US" sz="1100" i="1" dirty="0">
                <a:solidFill>
                  <a:schemeClr val="tx1"/>
                </a:solidFill>
              </a:rPr>
              <a:t>Interactional Competence in Second Language Acquisition</a:t>
            </a:r>
            <a:r>
              <a:rPr lang="en-US" sz="1100" dirty="0">
                <a:solidFill>
                  <a:schemeClr val="tx1"/>
                </a:solidFill>
              </a:rPr>
              <a:t>, in “Humanities Review”, 19, pp. 265-287.</a:t>
            </a:r>
          </a:p>
          <a:p>
            <a:r>
              <a:rPr lang="it-IT" sz="1100" dirty="0" err="1">
                <a:solidFill>
                  <a:schemeClr val="tx1"/>
                </a:solidFill>
              </a:rPr>
              <a:t>Fragai</a:t>
            </a:r>
            <a:r>
              <a:rPr lang="it-IT" sz="1100" dirty="0">
                <a:solidFill>
                  <a:schemeClr val="tx1"/>
                </a:solidFill>
              </a:rPr>
              <a:t> E., </a:t>
            </a:r>
            <a:r>
              <a:rPr lang="it-IT" sz="1100" dirty="0" err="1">
                <a:solidFill>
                  <a:schemeClr val="tx1"/>
                </a:solidFill>
              </a:rPr>
              <a:t>Fratter</a:t>
            </a:r>
            <a:r>
              <a:rPr lang="it-IT" sz="1100" dirty="0">
                <a:solidFill>
                  <a:schemeClr val="tx1"/>
                </a:solidFill>
              </a:rPr>
              <a:t>, I., </a:t>
            </a:r>
            <a:r>
              <a:rPr lang="it-IT" sz="1100" dirty="0" err="1">
                <a:solidFill>
                  <a:schemeClr val="tx1"/>
                </a:solidFill>
              </a:rPr>
              <a:t>Jafrancesco</a:t>
            </a:r>
            <a:r>
              <a:rPr lang="it-IT" sz="1100" dirty="0">
                <a:solidFill>
                  <a:schemeClr val="tx1"/>
                </a:solidFill>
              </a:rPr>
              <a:t> E. (2020), </a:t>
            </a:r>
            <a:r>
              <a:rPr lang="it-IT" sz="1100" i="1" dirty="0">
                <a:solidFill>
                  <a:schemeClr val="tx1"/>
                </a:solidFill>
              </a:rPr>
              <a:t>Insegnamento linguistico ed emergenza sanitaria: riflessioni sulla DAD</a:t>
            </a:r>
            <a:r>
              <a:rPr lang="it-IT" sz="1100" dirty="0">
                <a:solidFill>
                  <a:schemeClr val="tx1"/>
                </a:solidFill>
              </a:rPr>
              <a:t>, in “Italiano </a:t>
            </a:r>
            <a:r>
              <a:rPr lang="it-IT" sz="1100" dirty="0" err="1">
                <a:solidFill>
                  <a:schemeClr val="tx1"/>
                </a:solidFill>
              </a:rPr>
              <a:t>LinguaDue</a:t>
            </a:r>
            <a:r>
              <a:rPr lang="it-IT" sz="1100" dirty="0">
                <a:solidFill>
                  <a:schemeClr val="tx1"/>
                </a:solidFill>
              </a:rPr>
              <a:t>” 2, pp. 38-62.</a:t>
            </a:r>
          </a:p>
          <a:p>
            <a:r>
              <a:rPr lang="it-IT" sz="1100" dirty="0">
                <a:solidFill>
                  <a:schemeClr val="tx1"/>
                </a:solidFill>
              </a:rPr>
              <a:t>Hall J.K. (1993), </a:t>
            </a:r>
            <a:r>
              <a:rPr lang="it-IT" sz="1100" i="1" dirty="0">
                <a:solidFill>
                  <a:schemeClr val="tx1"/>
                </a:solidFill>
              </a:rPr>
              <a:t>The </a:t>
            </a:r>
            <a:r>
              <a:rPr lang="it-IT" sz="1100" i="1" dirty="0" err="1">
                <a:solidFill>
                  <a:schemeClr val="tx1"/>
                </a:solidFill>
              </a:rPr>
              <a:t>role</a:t>
            </a:r>
            <a:r>
              <a:rPr lang="it-IT" sz="1100" i="1" dirty="0">
                <a:solidFill>
                  <a:schemeClr val="tx1"/>
                </a:solidFill>
              </a:rPr>
              <a:t> of </a:t>
            </a:r>
            <a:r>
              <a:rPr lang="it-IT" sz="1100" i="1" dirty="0" err="1">
                <a:solidFill>
                  <a:schemeClr val="tx1"/>
                </a:solidFill>
              </a:rPr>
              <a:t>oral</a:t>
            </a:r>
            <a:r>
              <a:rPr lang="it-IT" sz="1100" i="1" dirty="0">
                <a:solidFill>
                  <a:schemeClr val="tx1"/>
                </a:solidFill>
              </a:rPr>
              <a:t> </a:t>
            </a:r>
            <a:r>
              <a:rPr lang="it-IT" sz="1100" i="1" dirty="0" err="1">
                <a:solidFill>
                  <a:schemeClr val="tx1"/>
                </a:solidFill>
              </a:rPr>
              <a:t>practices</a:t>
            </a:r>
            <a:r>
              <a:rPr lang="it-IT" sz="1100" i="1" dirty="0">
                <a:solidFill>
                  <a:schemeClr val="tx1"/>
                </a:solidFill>
              </a:rPr>
              <a:t> in the </a:t>
            </a:r>
            <a:r>
              <a:rPr lang="it-IT" sz="1100" i="1" dirty="0" err="1">
                <a:solidFill>
                  <a:schemeClr val="tx1"/>
                </a:solidFill>
              </a:rPr>
              <a:t>accomplishment</a:t>
            </a:r>
            <a:r>
              <a:rPr lang="it-IT" sz="1100" i="1" dirty="0">
                <a:solidFill>
                  <a:schemeClr val="tx1"/>
                </a:solidFill>
              </a:rPr>
              <a:t> of </a:t>
            </a:r>
            <a:r>
              <a:rPr lang="it-IT" sz="1100" i="1" dirty="0" err="1">
                <a:solidFill>
                  <a:schemeClr val="tx1"/>
                </a:solidFill>
              </a:rPr>
              <a:t>our</a:t>
            </a:r>
            <a:r>
              <a:rPr lang="it-IT" sz="1100" i="1" dirty="0">
                <a:solidFill>
                  <a:schemeClr val="tx1"/>
                </a:solidFill>
              </a:rPr>
              <a:t> </a:t>
            </a:r>
            <a:r>
              <a:rPr lang="it-IT" sz="1100" i="1" dirty="0" err="1">
                <a:solidFill>
                  <a:schemeClr val="tx1"/>
                </a:solidFill>
              </a:rPr>
              <a:t>everyday</a:t>
            </a:r>
            <a:r>
              <a:rPr lang="it-IT" sz="1100" i="1" dirty="0">
                <a:solidFill>
                  <a:schemeClr val="tx1"/>
                </a:solidFill>
              </a:rPr>
              <a:t> </a:t>
            </a:r>
            <a:r>
              <a:rPr lang="it-IT" sz="1100" i="1" dirty="0" err="1">
                <a:solidFill>
                  <a:schemeClr val="tx1"/>
                </a:solidFill>
              </a:rPr>
              <a:t>lives</a:t>
            </a:r>
            <a:r>
              <a:rPr lang="it-IT" sz="1100" i="1" dirty="0">
                <a:solidFill>
                  <a:schemeClr val="tx1"/>
                </a:solidFill>
              </a:rPr>
              <a:t>: The </a:t>
            </a:r>
            <a:r>
              <a:rPr lang="it-IT" sz="1100" i="1" dirty="0" err="1">
                <a:solidFill>
                  <a:schemeClr val="tx1"/>
                </a:solidFill>
              </a:rPr>
              <a:t>sociocultural</a:t>
            </a:r>
            <a:r>
              <a:rPr lang="it-IT" sz="1100" i="1" dirty="0">
                <a:solidFill>
                  <a:schemeClr val="tx1"/>
                </a:solidFill>
              </a:rPr>
              <a:t> </a:t>
            </a:r>
            <a:r>
              <a:rPr lang="it-IT" sz="1100" i="1" dirty="0" err="1">
                <a:solidFill>
                  <a:schemeClr val="tx1"/>
                </a:solidFill>
              </a:rPr>
              <a:t>dimension</a:t>
            </a:r>
            <a:r>
              <a:rPr lang="it-IT" sz="1100" i="1" dirty="0">
                <a:solidFill>
                  <a:schemeClr val="tx1"/>
                </a:solidFill>
              </a:rPr>
              <a:t> of </a:t>
            </a:r>
            <a:r>
              <a:rPr lang="it-IT" sz="1100" i="1" dirty="0" err="1">
                <a:solidFill>
                  <a:schemeClr val="tx1"/>
                </a:solidFill>
              </a:rPr>
              <a:t>interaction</a:t>
            </a:r>
            <a:r>
              <a:rPr lang="it-IT" sz="1100" i="1" dirty="0">
                <a:solidFill>
                  <a:schemeClr val="tx1"/>
                </a:solidFill>
              </a:rPr>
              <a:t> with </a:t>
            </a:r>
            <a:r>
              <a:rPr lang="it-IT" sz="1100" i="1" dirty="0" err="1">
                <a:solidFill>
                  <a:schemeClr val="tx1"/>
                </a:solidFill>
              </a:rPr>
              <a:t>implications</a:t>
            </a:r>
            <a:r>
              <a:rPr lang="it-IT" sz="1100" i="1" dirty="0">
                <a:solidFill>
                  <a:schemeClr val="tx1"/>
                </a:solidFill>
              </a:rPr>
              <a:t> for the </a:t>
            </a:r>
            <a:r>
              <a:rPr lang="it-IT" sz="1100" i="1" dirty="0" err="1">
                <a:solidFill>
                  <a:schemeClr val="tx1"/>
                </a:solidFill>
              </a:rPr>
              <a:t>learning</a:t>
            </a:r>
            <a:r>
              <a:rPr lang="it-IT" sz="1100" i="1" dirty="0">
                <a:solidFill>
                  <a:schemeClr val="tx1"/>
                </a:solidFill>
              </a:rPr>
              <a:t> of </a:t>
            </a:r>
            <a:r>
              <a:rPr lang="it-IT" sz="1100" i="1" dirty="0" err="1">
                <a:solidFill>
                  <a:schemeClr val="tx1"/>
                </a:solidFill>
              </a:rPr>
              <a:t>another</a:t>
            </a:r>
            <a:r>
              <a:rPr lang="it-IT" sz="1100" i="1" dirty="0">
                <a:solidFill>
                  <a:schemeClr val="tx1"/>
                </a:solidFill>
              </a:rPr>
              <a:t> </a:t>
            </a:r>
            <a:r>
              <a:rPr lang="it-IT" sz="1100" i="1" dirty="0" err="1">
                <a:solidFill>
                  <a:schemeClr val="tx1"/>
                </a:solidFill>
              </a:rPr>
              <a:t>language</a:t>
            </a:r>
            <a:r>
              <a:rPr lang="it-IT" sz="1100" dirty="0">
                <a:solidFill>
                  <a:schemeClr val="tx1"/>
                </a:solidFill>
              </a:rPr>
              <a:t>, in “</a:t>
            </a:r>
            <a:r>
              <a:rPr lang="it-IT" sz="1100" dirty="0" err="1">
                <a:solidFill>
                  <a:schemeClr val="tx1"/>
                </a:solidFill>
              </a:rPr>
              <a:t>Applied</a:t>
            </a:r>
            <a:r>
              <a:rPr lang="it-IT" sz="1100" dirty="0">
                <a:solidFill>
                  <a:schemeClr val="tx1"/>
                </a:solidFill>
              </a:rPr>
              <a:t> </a:t>
            </a:r>
            <a:r>
              <a:rPr lang="it-IT" sz="1100" dirty="0" err="1">
                <a:solidFill>
                  <a:schemeClr val="tx1"/>
                </a:solidFill>
              </a:rPr>
              <a:t>Linguistics</a:t>
            </a:r>
            <a:r>
              <a:rPr lang="it-IT" sz="1100" dirty="0">
                <a:solidFill>
                  <a:schemeClr val="tx1"/>
                </a:solidFill>
              </a:rPr>
              <a:t>” 14(2), pp. 145-166.</a:t>
            </a:r>
          </a:p>
          <a:p>
            <a:r>
              <a:rPr lang="it-IT" sz="1100" dirty="0">
                <a:solidFill>
                  <a:schemeClr val="tx1"/>
                </a:solidFill>
              </a:rPr>
              <a:t>Hall J.K. (1995), (Re)</a:t>
            </a:r>
            <a:r>
              <a:rPr lang="it-IT" sz="1100" dirty="0" err="1">
                <a:solidFill>
                  <a:schemeClr val="tx1"/>
                </a:solidFill>
              </a:rPr>
              <a:t>creating</a:t>
            </a:r>
            <a:r>
              <a:rPr lang="it-IT" sz="1100" dirty="0">
                <a:solidFill>
                  <a:schemeClr val="tx1"/>
                </a:solidFill>
              </a:rPr>
              <a:t> </a:t>
            </a:r>
            <a:r>
              <a:rPr lang="it-IT" sz="1100" dirty="0" err="1">
                <a:solidFill>
                  <a:schemeClr val="tx1"/>
                </a:solidFill>
              </a:rPr>
              <a:t>our</a:t>
            </a:r>
            <a:r>
              <a:rPr lang="it-IT" sz="1100" dirty="0">
                <a:solidFill>
                  <a:schemeClr val="tx1"/>
                </a:solidFill>
              </a:rPr>
              <a:t> </a:t>
            </a:r>
            <a:r>
              <a:rPr lang="it-IT" sz="1100" dirty="0" err="1">
                <a:solidFill>
                  <a:schemeClr val="tx1"/>
                </a:solidFill>
              </a:rPr>
              <a:t>worlds</a:t>
            </a:r>
            <a:r>
              <a:rPr lang="it-IT" sz="1100" dirty="0">
                <a:solidFill>
                  <a:schemeClr val="tx1"/>
                </a:solidFill>
              </a:rPr>
              <a:t> with </a:t>
            </a:r>
            <a:r>
              <a:rPr lang="it-IT" sz="1100" dirty="0" err="1">
                <a:solidFill>
                  <a:schemeClr val="tx1"/>
                </a:solidFill>
              </a:rPr>
              <a:t>words</a:t>
            </a:r>
            <a:r>
              <a:rPr lang="it-IT" sz="1100" dirty="0">
                <a:solidFill>
                  <a:schemeClr val="tx1"/>
                </a:solidFill>
              </a:rPr>
              <a:t>: A </a:t>
            </a:r>
            <a:r>
              <a:rPr lang="it-IT" sz="1100" dirty="0" err="1">
                <a:solidFill>
                  <a:schemeClr val="tx1"/>
                </a:solidFill>
              </a:rPr>
              <a:t>sociohistorical</a:t>
            </a:r>
            <a:r>
              <a:rPr lang="it-IT" sz="1100" dirty="0">
                <a:solidFill>
                  <a:schemeClr val="tx1"/>
                </a:solidFill>
              </a:rPr>
              <a:t> </a:t>
            </a:r>
            <a:r>
              <a:rPr lang="it-IT" sz="1100" dirty="0" err="1">
                <a:solidFill>
                  <a:schemeClr val="tx1"/>
                </a:solidFill>
              </a:rPr>
              <a:t>perspective</a:t>
            </a:r>
            <a:r>
              <a:rPr lang="it-IT" sz="1100" dirty="0">
                <a:solidFill>
                  <a:schemeClr val="tx1"/>
                </a:solidFill>
              </a:rPr>
              <a:t> of face-to-face </a:t>
            </a:r>
            <a:r>
              <a:rPr lang="it-IT" sz="1100" dirty="0" err="1">
                <a:solidFill>
                  <a:schemeClr val="tx1"/>
                </a:solidFill>
              </a:rPr>
              <a:t>interaction</a:t>
            </a:r>
            <a:r>
              <a:rPr lang="it-IT" sz="1100" dirty="0">
                <a:solidFill>
                  <a:schemeClr val="tx1"/>
                </a:solidFill>
              </a:rPr>
              <a:t>, in “</a:t>
            </a:r>
            <a:r>
              <a:rPr lang="it-IT" sz="1100" dirty="0" err="1">
                <a:solidFill>
                  <a:schemeClr val="tx1"/>
                </a:solidFill>
              </a:rPr>
              <a:t>Applied</a:t>
            </a:r>
            <a:r>
              <a:rPr lang="it-IT" sz="1100" dirty="0">
                <a:solidFill>
                  <a:schemeClr val="tx1"/>
                </a:solidFill>
              </a:rPr>
              <a:t> </a:t>
            </a:r>
            <a:r>
              <a:rPr lang="it-IT" sz="1100" dirty="0" err="1">
                <a:solidFill>
                  <a:schemeClr val="tx1"/>
                </a:solidFill>
              </a:rPr>
              <a:t>Linguistics</a:t>
            </a:r>
            <a:r>
              <a:rPr lang="it-IT" sz="1100" dirty="0">
                <a:solidFill>
                  <a:schemeClr val="tx1"/>
                </a:solidFill>
              </a:rPr>
              <a:t>”, 16(2), pp. 206-232.</a:t>
            </a:r>
          </a:p>
          <a:p>
            <a:r>
              <a:rPr lang="it-IT" sz="1100" dirty="0">
                <a:solidFill>
                  <a:schemeClr val="tx1"/>
                </a:solidFill>
              </a:rPr>
              <a:t>Hall J.K. (1999), </a:t>
            </a:r>
            <a:r>
              <a:rPr lang="it-IT" sz="1100" i="1" dirty="0">
                <a:solidFill>
                  <a:schemeClr val="tx1"/>
                </a:solidFill>
              </a:rPr>
              <a:t>A </a:t>
            </a:r>
            <a:r>
              <a:rPr lang="it-IT" sz="1100" i="1" dirty="0" err="1">
                <a:solidFill>
                  <a:schemeClr val="tx1"/>
                </a:solidFill>
              </a:rPr>
              <a:t>prosaics</a:t>
            </a:r>
            <a:r>
              <a:rPr lang="it-IT" sz="1100" i="1" dirty="0">
                <a:solidFill>
                  <a:schemeClr val="tx1"/>
                </a:solidFill>
              </a:rPr>
              <a:t> of </a:t>
            </a:r>
            <a:r>
              <a:rPr lang="it-IT" sz="1100" i="1" dirty="0" err="1">
                <a:solidFill>
                  <a:schemeClr val="tx1"/>
                </a:solidFill>
              </a:rPr>
              <a:t>interaction</a:t>
            </a:r>
            <a:r>
              <a:rPr lang="it-IT" sz="1100" i="1" dirty="0">
                <a:solidFill>
                  <a:schemeClr val="tx1"/>
                </a:solidFill>
              </a:rPr>
              <a:t>: The </a:t>
            </a:r>
            <a:r>
              <a:rPr lang="it-IT" sz="1100" i="1" dirty="0" err="1">
                <a:solidFill>
                  <a:schemeClr val="tx1"/>
                </a:solidFill>
              </a:rPr>
              <a:t>development</a:t>
            </a:r>
            <a:r>
              <a:rPr lang="it-IT" sz="1100" i="1" dirty="0">
                <a:solidFill>
                  <a:schemeClr val="tx1"/>
                </a:solidFill>
              </a:rPr>
              <a:t> of </a:t>
            </a:r>
            <a:r>
              <a:rPr lang="it-IT" sz="1100" i="1" dirty="0" err="1">
                <a:solidFill>
                  <a:schemeClr val="tx1"/>
                </a:solidFill>
              </a:rPr>
              <a:t>interactional</a:t>
            </a:r>
            <a:r>
              <a:rPr lang="it-IT" sz="1100" i="1" dirty="0">
                <a:solidFill>
                  <a:schemeClr val="tx1"/>
                </a:solidFill>
              </a:rPr>
              <a:t> </a:t>
            </a:r>
            <a:r>
              <a:rPr lang="it-IT" sz="1100" i="1" dirty="0" err="1">
                <a:solidFill>
                  <a:schemeClr val="tx1"/>
                </a:solidFill>
              </a:rPr>
              <a:t>competence</a:t>
            </a:r>
            <a:r>
              <a:rPr lang="it-IT" sz="1100" i="1" dirty="0">
                <a:solidFill>
                  <a:schemeClr val="tx1"/>
                </a:solidFill>
              </a:rPr>
              <a:t> in </a:t>
            </a:r>
            <a:r>
              <a:rPr lang="it-IT" sz="1100" i="1" dirty="0" err="1">
                <a:solidFill>
                  <a:schemeClr val="tx1"/>
                </a:solidFill>
              </a:rPr>
              <a:t>another</a:t>
            </a:r>
            <a:r>
              <a:rPr lang="it-IT" sz="1100" i="1" dirty="0">
                <a:solidFill>
                  <a:schemeClr val="tx1"/>
                </a:solidFill>
              </a:rPr>
              <a:t> </a:t>
            </a:r>
            <a:r>
              <a:rPr lang="it-IT" sz="1100" i="1" dirty="0" err="1">
                <a:solidFill>
                  <a:schemeClr val="tx1"/>
                </a:solidFill>
              </a:rPr>
              <a:t>language</a:t>
            </a:r>
            <a:r>
              <a:rPr lang="it-IT" sz="1100" dirty="0">
                <a:solidFill>
                  <a:schemeClr val="tx1"/>
                </a:solidFill>
              </a:rPr>
              <a:t>, in </a:t>
            </a:r>
            <a:r>
              <a:rPr lang="it-IT" sz="1100" dirty="0" err="1">
                <a:solidFill>
                  <a:schemeClr val="tx1"/>
                </a:solidFill>
              </a:rPr>
              <a:t>Hinkel</a:t>
            </a:r>
            <a:r>
              <a:rPr lang="it-IT" sz="1100" dirty="0">
                <a:solidFill>
                  <a:schemeClr val="tx1"/>
                </a:solidFill>
              </a:rPr>
              <a:t> E. (ed.), </a:t>
            </a:r>
            <a:r>
              <a:rPr lang="it-IT" sz="1100" i="1" dirty="0">
                <a:solidFill>
                  <a:schemeClr val="tx1"/>
                </a:solidFill>
              </a:rPr>
              <a:t>Culture in </a:t>
            </a:r>
            <a:r>
              <a:rPr lang="it-IT" sz="1100" i="1" dirty="0" err="1">
                <a:solidFill>
                  <a:schemeClr val="tx1"/>
                </a:solidFill>
              </a:rPr>
              <a:t>second</a:t>
            </a:r>
            <a:r>
              <a:rPr lang="it-IT" sz="1100" i="1" dirty="0">
                <a:solidFill>
                  <a:schemeClr val="tx1"/>
                </a:solidFill>
              </a:rPr>
              <a:t> </a:t>
            </a:r>
            <a:r>
              <a:rPr lang="it-IT" sz="1100" i="1" dirty="0" err="1">
                <a:solidFill>
                  <a:schemeClr val="tx1"/>
                </a:solidFill>
              </a:rPr>
              <a:t>language</a:t>
            </a:r>
            <a:r>
              <a:rPr lang="it-IT" sz="1100" i="1" dirty="0">
                <a:solidFill>
                  <a:schemeClr val="tx1"/>
                </a:solidFill>
              </a:rPr>
              <a:t> </a:t>
            </a:r>
            <a:r>
              <a:rPr lang="it-IT" sz="1100" i="1" dirty="0" err="1">
                <a:solidFill>
                  <a:schemeClr val="tx1"/>
                </a:solidFill>
              </a:rPr>
              <a:t>teaching</a:t>
            </a:r>
            <a:r>
              <a:rPr lang="it-IT" sz="1100" i="1" dirty="0">
                <a:solidFill>
                  <a:schemeClr val="tx1"/>
                </a:solidFill>
              </a:rPr>
              <a:t> and </a:t>
            </a:r>
            <a:r>
              <a:rPr lang="it-IT" sz="1100" i="1" dirty="0" err="1">
                <a:solidFill>
                  <a:schemeClr val="tx1"/>
                </a:solidFill>
              </a:rPr>
              <a:t>learning</a:t>
            </a:r>
            <a:r>
              <a:rPr lang="it-IT" sz="1100" dirty="0">
                <a:solidFill>
                  <a:schemeClr val="tx1"/>
                </a:solidFill>
              </a:rPr>
              <a:t>, Cambridge, Cambridge </a:t>
            </a:r>
            <a:r>
              <a:rPr lang="it-IT" sz="1100" dirty="0" err="1">
                <a:solidFill>
                  <a:schemeClr val="tx1"/>
                </a:solidFill>
              </a:rPr>
              <a:t>University</a:t>
            </a:r>
            <a:r>
              <a:rPr lang="it-IT" sz="1100" dirty="0">
                <a:solidFill>
                  <a:schemeClr val="tx1"/>
                </a:solidFill>
              </a:rPr>
              <a:t> Press, pp. 137-151.</a:t>
            </a:r>
          </a:p>
          <a:p>
            <a:r>
              <a:rPr lang="it-IT" sz="1100" dirty="0">
                <a:solidFill>
                  <a:schemeClr val="tx1"/>
                </a:solidFill>
              </a:rPr>
              <a:t>Hall J.K. (2018), </a:t>
            </a:r>
            <a:r>
              <a:rPr lang="it-IT" sz="1100" i="1" dirty="0">
                <a:solidFill>
                  <a:schemeClr val="tx1"/>
                </a:solidFill>
              </a:rPr>
              <a:t>From L2 </a:t>
            </a:r>
            <a:r>
              <a:rPr lang="it-IT" sz="1100" i="1" dirty="0" err="1">
                <a:solidFill>
                  <a:schemeClr val="tx1"/>
                </a:solidFill>
              </a:rPr>
              <a:t>interactional</a:t>
            </a:r>
            <a:r>
              <a:rPr lang="it-IT" sz="1100" i="1" dirty="0">
                <a:solidFill>
                  <a:schemeClr val="tx1"/>
                </a:solidFill>
              </a:rPr>
              <a:t> </a:t>
            </a:r>
            <a:r>
              <a:rPr lang="it-IT" sz="1100" i="1" dirty="0" err="1">
                <a:solidFill>
                  <a:schemeClr val="tx1"/>
                </a:solidFill>
              </a:rPr>
              <a:t>competence</a:t>
            </a:r>
            <a:r>
              <a:rPr lang="it-IT" sz="1100" i="1" dirty="0">
                <a:solidFill>
                  <a:schemeClr val="tx1"/>
                </a:solidFill>
              </a:rPr>
              <a:t> to L2 </a:t>
            </a:r>
            <a:r>
              <a:rPr lang="it-IT" sz="1100" i="1" dirty="0" err="1">
                <a:solidFill>
                  <a:schemeClr val="tx1"/>
                </a:solidFill>
              </a:rPr>
              <a:t>interactional</a:t>
            </a:r>
            <a:r>
              <a:rPr lang="it-IT" sz="1100" i="1" dirty="0">
                <a:solidFill>
                  <a:schemeClr val="tx1"/>
                </a:solidFill>
              </a:rPr>
              <a:t> </a:t>
            </a:r>
            <a:r>
              <a:rPr lang="it-IT" sz="1100" i="1" dirty="0" err="1">
                <a:solidFill>
                  <a:schemeClr val="tx1"/>
                </a:solidFill>
              </a:rPr>
              <a:t>repertoires</a:t>
            </a:r>
            <a:r>
              <a:rPr lang="it-IT" sz="1100" i="1" dirty="0">
                <a:solidFill>
                  <a:schemeClr val="tx1"/>
                </a:solidFill>
              </a:rPr>
              <a:t>: </a:t>
            </a:r>
            <a:r>
              <a:rPr lang="it-IT" sz="1100" i="1" dirty="0" err="1">
                <a:solidFill>
                  <a:schemeClr val="tx1"/>
                </a:solidFill>
              </a:rPr>
              <a:t>reconceptualising</a:t>
            </a:r>
            <a:r>
              <a:rPr lang="it-IT" sz="1100" i="1" dirty="0">
                <a:solidFill>
                  <a:schemeClr val="tx1"/>
                </a:solidFill>
              </a:rPr>
              <a:t> the </a:t>
            </a:r>
            <a:r>
              <a:rPr lang="it-IT" sz="1100" i="1" dirty="0" err="1">
                <a:solidFill>
                  <a:schemeClr val="tx1"/>
                </a:solidFill>
              </a:rPr>
              <a:t>objects</a:t>
            </a:r>
            <a:r>
              <a:rPr lang="it-IT" sz="1100" i="1" dirty="0">
                <a:solidFill>
                  <a:schemeClr val="tx1"/>
                </a:solidFill>
              </a:rPr>
              <a:t> of L2 </a:t>
            </a:r>
            <a:r>
              <a:rPr lang="it-IT" sz="1100" i="1" dirty="0" err="1">
                <a:solidFill>
                  <a:schemeClr val="tx1"/>
                </a:solidFill>
              </a:rPr>
              <a:t>learning</a:t>
            </a:r>
            <a:r>
              <a:rPr lang="it-IT" sz="1100" dirty="0">
                <a:solidFill>
                  <a:schemeClr val="tx1"/>
                </a:solidFill>
              </a:rPr>
              <a:t>, in </a:t>
            </a:r>
            <a:r>
              <a:rPr lang="it-IT" sz="1100" dirty="0" err="1">
                <a:solidFill>
                  <a:schemeClr val="tx1"/>
                </a:solidFill>
              </a:rPr>
              <a:t>Classroom</a:t>
            </a:r>
            <a:r>
              <a:rPr lang="it-IT" sz="1100" dirty="0">
                <a:solidFill>
                  <a:schemeClr val="tx1"/>
                </a:solidFill>
              </a:rPr>
              <a:t> </a:t>
            </a:r>
            <a:r>
              <a:rPr lang="it-IT" sz="1100" dirty="0" err="1">
                <a:solidFill>
                  <a:schemeClr val="tx1"/>
                </a:solidFill>
              </a:rPr>
              <a:t>Discourse</a:t>
            </a:r>
            <a:r>
              <a:rPr lang="it-IT" sz="1100" dirty="0">
                <a:solidFill>
                  <a:schemeClr val="tx1"/>
                </a:solidFill>
              </a:rPr>
              <a:t>”, 9(1), pp. 25-39.</a:t>
            </a:r>
          </a:p>
          <a:p>
            <a:r>
              <a:rPr lang="en-US" sz="1100" dirty="0" err="1">
                <a:solidFill>
                  <a:schemeClr val="tx1"/>
                </a:solidFill>
              </a:rPr>
              <a:t>Kramsch</a:t>
            </a:r>
            <a:r>
              <a:rPr lang="en-US" sz="1100" dirty="0">
                <a:solidFill>
                  <a:schemeClr val="tx1"/>
                </a:solidFill>
              </a:rPr>
              <a:t> C. (1986), </a:t>
            </a:r>
            <a:r>
              <a:rPr lang="en-US" sz="1100" i="1" dirty="0">
                <a:solidFill>
                  <a:schemeClr val="tx1"/>
                </a:solidFill>
              </a:rPr>
              <a:t>From language proficiency to interactional competence</a:t>
            </a:r>
            <a:r>
              <a:rPr lang="en-US" sz="1100" dirty="0">
                <a:solidFill>
                  <a:schemeClr val="tx1"/>
                </a:solidFill>
              </a:rPr>
              <a:t>, in “The Modern Language Journal” 70(4), pp. 366-372.</a:t>
            </a:r>
          </a:p>
          <a:p>
            <a:r>
              <a:rPr lang="en-US" sz="1100" dirty="0">
                <a:solidFill>
                  <a:schemeClr val="tx1"/>
                </a:solidFill>
              </a:rPr>
              <a:t>Moorhouse B. L., Li Y., Walsh S. (2021), </a:t>
            </a:r>
            <a:r>
              <a:rPr lang="en-US" sz="1100" i="1" dirty="0">
                <a:solidFill>
                  <a:schemeClr val="tx1"/>
                </a:solidFill>
              </a:rPr>
              <a:t>E-Classroom Interactional Competencies: Mediating and Assisting Language Learning During Synchronous Online Lessons</a:t>
            </a:r>
            <a:r>
              <a:rPr lang="en-US" sz="1100" dirty="0">
                <a:solidFill>
                  <a:schemeClr val="tx1"/>
                </a:solidFill>
              </a:rPr>
              <a:t>, in “RELC Journal”, 1, 1. </a:t>
            </a:r>
          </a:p>
          <a:p>
            <a:r>
              <a:rPr lang="en-US" sz="1100" dirty="0" err="1">
                <a:solidFill>
                  <a:schemeClr val="tx1"/>
                </a:solidFill>
              </a:rPr>
              <a:t>Sandlund</a:t>
            </a:r>
            <a:r>
              <a:rPr lang="en-US" sz="1100" dirty="0">
                <a:solidFill>
                  <a:schemeClr val="tx1"/>
                </a:solidFill>
              </a:rPr>
              <a:t> E., Sundqvist P. (2019), </a:t>
            </a:r>
            <a:r>
              <a:rPr lang="en-US" sz="1100" i="1" dirty="0">
                <a:solidFill>
                  <a:schemeClr val="tx1"/>
                </a:solidFill>
              </a:rPr>
              <a:t>Doing Versus Assessing Interactional Competence</a:t>
            </a:r>
            <a:r>
              <a:rPr lang="en-US" sz="1100" dirty="0">
                <a:solidFill>
                  <a:schemeClr val="tx1"/>
                </a:solidFill>
              </a:rPr>
              <a:t>, in </a:t>
            </a:r>
            <a:r>
              <a:rPr lang="it-IT" sz="1100" dirty="0" err="1">
                <a:solidFill>
                  <a:schemeClr val="tx1"/>
                </a:solidFill>
              </a:rPr>
              <a:t>Salaberry</a:t>
            </a:r>
            <a:r>
              <a:rPr lang="it-IT" sz="1100" dirty="0">
                <a:solidFill>
                  <a:schemeClr val="tx1"/>
                </a:solidFill>
              </a:rPr>
              <a:t> M.R., </a:t>
            </a:r>
            <a:r>
              <a:rPr lang="it-IT" sz="1100" dirty="0" err="1">
                <a:solidFill>
                  <a:schemeClr val="tx1"/>
                </a:solidFill>
              </a:rPr>
              <a:t>Kunitz</a:t>
            </a:r>
            <a:r>
              <a:rPr lang="it-IT" sz="1100" dirty="0">
                <a:solidFill>
                  <a:schemeClr val="tx1"/>
                </a:solidFill>
              </a:rPr>
              <a:t> S. (</a:t>
            </a:r>
            <a:r>
              <a:rPr lang="it-IT" sz="1100" dirty="0" err="1">
                <a:solidFill>
                  <a:schemeClr val="tx1"/>
                </a:solidFill>
              </a:rPr>
              <a:t>eds</a:t>
            </a:r>
            <a:r>
              <a:rPr lang="it-IT" sz="1100" dirty="0">
                <a:solidFill>
                  <a:schemeClr val="tx1"/>
                </a:solidFill>
              </a:rPr>
              <a:t>.), </a:t>
            </a:r>
            <a:r>
              <a:rPr lang="it-IT" sz="1100" i="1" dirty="0" err="1">
                <a:solidFill>
                  <a:schemeClr val="tx1"/>
                </a:solidFill>
              </a:rPr>
              <a:t>Teaching</a:t>
            </a:r>
            <a:r>
              <a:rPr lang="it-IT" sz="1100" i="1" dirty="0">
                <a:solidFill>
                  <a:schemeClr val="tx1"/>
                </a:solidFill>
              </a:rPr>
              <a:t> and </a:t>
            </a:r>
            <a:r>
              <a:rPr lang="it-IT" sz="1100" i="1" dirty="0" err="1">
                <a:solidFill>
                  <a:schemeClr val="tx1"/>
                </a:solidFill>
              </a:rPr>
              <a:t>Testing</a:t>
            </a:r>
            <a:r>
              <a:rPr lang="it-IT" sz="1100" i="1" dirty="0">
                <a:solidFill>
                  <a:schemeClr val="tx1"/>
                </a:solidFill>
              </a:rPr>
              <a:t> </a:t>
            </a:r>
            <a:r>
              <a:rPr lang="it-IT" sz="1100" i="1" dirty="0" err="1">
                <a:solidFill>
                  <a:schemeClr val="tx1"/>
                </a:solidFill>
              </a:rPr>
              <a:t>Interactional</a:t>
            </a:r>
            <a:r>
              <a:rPr lang="it-IT" sz="1100" i="1" dirty="0">
                <a:solidFill>
                  <a:schemeClr val="tx1"/>
                </a:solidFill>
              </a:rPr>
              <a:t> </a:t>
            </a:r>
            <a:r>
              <a:rPr lang="it-IT" sz="1100" i="1" dirty="0" err="1">
                <a:solidFill>
                  <a:schemeClr val="tx1"/>
                </a:solidFill>
              </a:rPr>
              <a:t>Competence</a:t>
            </a:r>
            <a:r>
              <a:rPr lang="it-IT" sz="1100" i="1" dirty="0">
                <a:solidFill>
                  <a:schemeClr val="tx1"/>
                </a:solidFill>
              </a:rPr>
              <a:t>. </a:t>
            </a:r>
            <a:r>
              <a:rPr lang="it-IT" sz="1100" i="1" dirty="0" err="1">
                <a:solidFill>
                  <a:schemeClr val="tx1"/>
                </a:solidFill>
              </a:rPr>
              <a:t>Bridging</a:t>
            </a:r>
            <a:r>
              <a:rPr lang="it-IT" sz="1100" i="1" dirty="0">
                <a:solidFill>
                  <a:schemeClr val="tx1"/>
                </a:solidFill>
              </a:rPr>
              <a:t> </a:t>
            </a:r>
            <a:r>
              <a:rPr lang="it-IT" sz="1100" i="1" dirty="0" err="1">
                <a:solidFill>
                  <a:schemeClr val="tx1"/>
                </a:solidFill>
              </a:rPr>
              <a:t>Theory</a:t>
            </a:r>
            <a:r>
              <a:rPr lang="it-IT" sz="1100" i="1" dirty="0">
                <a:solidFill>
                  <a:schemeClr val="tx1"/>
                </a:solidFill>
              </a:rPr>
              <a:t> and </a:t>
            </a:r>
            <a:r>
              <a:rPr lang="it-IT" sz="1100" i="1" dirty="0" err="1">
                <a:solidFill>
                  <a:schemeClr val="tx1"/>
                </a:solidFill>
              </a:rPr>
              <a:t>Practice</a:t>
            </a:r>
            <a:r>
              <a:rPr lang="it-IT" sz="1100" dirty="0">
                <a:solidFill>
                  <a:schemeClr val="tx1"/>
                </a:solidFill>
              </a:rPr>
              <a:t>, New York/</a:t>
            </a:r>
            <a:r>
              <a:rPr lang="it-IT" sz="1100" dirty="0" err="1">
                <a:solidFill>
                  <a:schemeClr val="tx1"/>
                </a:solidFill>
              </a:rPr>
              <a:t>London</a:t>
            </a:r>
            <a:r>
              <a:rPr lang="it-IT" sz="1100" dirty="0">
                <a:solidFill>
                  <a:schemeClr val="tx1"/>
                </a:solidFill>
              </a:rPr>
              <a:t>, </a:t>
            </a:r>
            <a:r>
              <a:rPr lang="it-IT" sz="1100" dirty="0" err="1">
                <a:solidFill>
                  <a:schemeClr val="tx1"/>
                </a:solidFill>
              </a:rPr>
              <a:t>Routledge</a:t>
            </a:r>
            <a:r>
              <a:rPr lang="it-IT" sz="1100" dirty="0">
                <a:solidFill>
                  <a:schemeClr val="tx1"/>
                </a:solidFill>
              </a:rPr>
              <a:t>, pp. 357-396.</a:t>
            </a:r>
          </a:p>
          <a:p>
            <a:r>
              <a:rPr lang="it-IT" sz="1100" dirty="0" err="1">
                <a:solidFill>
                  <a:schemeClr val="tx1"/>
                </a:solidFill>
              </a:rPr>
              <a:t>Walsch</a:t>
            </a:r>
            <a:r>
              <a:rPr lang="it-IT" sz="1100" dirty="0">
                <a:solidFill>
                  <a:schemeClr val="tx1"/>
                </a:solidFill>
              </a:rPr>
              <a:t> S. (2016), </a:t>
            </a:r>
            <a:r>
              <a:rPr lang="it-IT" sz="1100" i="1" dirty="0">
                <a:solidFill>
                  <a:schemeClr val="tx1"/>
                </a:solidFill>
              </a:rPr>
              <a:t>Sviluppare la competenza interazionale in classe</a:t>
            </a:r>
            <a:r>
              <a:rPr lang="it-IT" sz="1100" dirty="0">
                <a:solidFill>
                  <a:schemeClr val="tx1"/>
                </a:solidFill>
              </a:rPr>
              <a:t>, in Andorno C., Grassi </a:t>
            </a:r>
            <a:r>
              <a:rPr lang="it-IT" sz="1100" dirty="0" err="1">
                <a:solidFill>
                  <a:schemeClr val="tx1"/>
                </a:solidFill>
              </a:rPr>
              <a:t>R</a:t>
            </a:r>
            <a:r>
              <a:rPr lang="it-IT" sz="1100" dirty="0">
                <a:solidFill>
                  <a:schemeClr val="tx1"/>
                </a:solidFill>
              </a:rPr>
              <a:t>. (a cura di), </a:t>
            </a:r>
            <a:r>
              <a:rPr lang="it-IT" sz="1100" i="1" dirty="0">
                <a:solidFill>
                  <a:schemeClr val="tx1"/>
                </a:solidFill>
              </a:rPr>
              <a:t>Le dinamiche dell’interazione. Prospettive di analisi e contesti applicativi</a:t>
            </a:r>
            <a:r>
              <a:rPr lang="it-IT" sz="1100" dirty="0">
                <a:solidFill>
                  <a:schemeClr val="tx1"/>
                </a:solidFill>
              </a:rPr>
              <a:t>, Milano, Studi </a:t>
            </a:r>
            <a:r>
              <a:rPr lang="it-IT" sz="1100" dirty="0" err="1">
                <a:solidFill>
                  <a:schemeClr val="tx1"/>
                </a:solidFill>
              </a:rPr>
              <a:t>AitLA</a:t>
            </a:r>
            <a:r>
              <a:rPr lang="it-IT" sz="1100" dirty="0">
                <a:solidFill>
                  <a:schemeClr val="tx1"/>
                </a:solidFill>
              </a:rPr>
              <a:t>, pp. 61-76.</a:t>
            </a:r>
            <a:endParaRPr lang="en-US" sz="1100" dirty="0">
              <a:solidFill>
                <a:schemeClr val="tx1"/>
              </a:solidFill>
            </a:endParaRPr>
          </a:p>
          <a:p>
            <a:r>
              <a:rPr lang="en-US" sz="1100" dirty="0">
                <a:solidFill>
                  <a:schemeClr val="tx1"/>
                </a:solidFill>
              </a:rPr>
              <a:t>Young R.F. (2003), </a:t>
            </a:r>
            <a:r>
              <a:rPr lang="en-US" sz="1100" i="1" dirty="0">
                <a:solidFill>
                  <a:schemeClr val="tx1"/>
                </a:solidFill>
              </a:rPr>
              <a:t>Learning to talk the talk and walk the walk: Interactional competence in academic spoken English</a:t>
            </a:r>
            <a:r>
              <a:rPr lang="en-US" sz="1100" dirty="0">
                <a:solidFill>
                  <a:schemeClr val="tx1"/>
                </a:solidFill>
              </a:rPr>
              <a:t>, in “North Eastern Illinois University Working Papers in Linguistics” 2, pp. 26-44.</a:t>
            </a:r>
          </a:p>
          <a:p>
            <a:r>
              <a:rPr lang="en-US" sz="1100" dirty="0">
                <a:solidFill>
                  <a:schemeClr val="tx1"/>
                </a:solidFill>
              </a:rPr>
              <a:t>Young R. (2011), </a:t>
            </a:r>
            <a:r>
              <a:rPr lang="en-US" sz="1100" i="1" dirty="0">
                <a:solidFill>
                  <a:schemeClr val="tx1"/>
                </a:solidFill>
              </a:rPr>
              <a:t>Interactional competence in language learning, teaching, and testing</a:t>
            </a:r>
            <a:r>
              <a:rPr lang="en-US" sz="1100" dirty="0">
                <a:solidFill>
                  <a:schemeClr val="tx1"/>
                </a:solidFill>
              </a:rPr>
              <a:t>, in E. </a:t>
            </a:r>
            <a:r>
              <a:rPr lang="en-US" sz="1100" dirty="0" err="1">
                <a:solidFill>
                  <a:schemeClr val="tx1"/>
                </a:solidFill>
              </a:rPr>
              <a:t>Hinkel</a:t>
            </a:r>
            <a:r>
              <a:rPr lang="en-US" sz="1100" dirty="0">
                <a:solidFill>
                  <a:schemeClr val="tx1"/>
                </a:solidFill>
              </a:rPr>
              <a:t> (ed.), </a:t>
            </a:r>
            <a:r>
              <a:rPr lang="en-US" sz="1100" i="1" dirty="0">
                <a:solidFill>
                  <a:schemeClr val="tx1"/>
                </a:solidFill>
              </a:rPr>
              <a:t>Handbook of research in second language teaching and learning</a:t>
            </a:r>
            <a:r>
              <a:rPr lang="en-US" sz="1100" dirty="0">
                <a:solidFill>
                  <a:schemeClr val="tx1"/>
                </a:solidFill>
              </a:rPr>
              <a:t>,</a:t>
            </a:r>
            <a:r>
              <a:rPr lang="en-US" sz="1100" i="1" dirty="0">
                <a:solidFill>
                  <a:schemeClr val="tx1"/>
                </a:solidFill>
              </a:rPr>
              <a:t> </a:t>
            </a:r>
            <a:r>
              <a:rPr lang="en-US" sz="1100" dirty="0">
                <a:solidFill>
                  <a:schemeClr val="tx1"/>
                </a:solidFill>
              </a:rPr>
              <a:t>vol. 2, New York, Routledge, pp. 426–443. </a:t>
            </a:r>
            <a:endParaRPr lang="it-IT" sz="1100" dirty="0">
              <a:solidFill>
                <a:schemeClr val="tx1"/>
              </a:solidFill>
            </a:endParaRPr>
          </a:p>
          <a:p>
            <a:endParaRPr lang="it-IT" sz="1200" dirty="0"/>
          </a:p>
        </p:txBody>
      </p:sp>
    </p:spTree>
    <p:extLst>
      <p:ext uri="{BB962C8B-B14F-4D97-AF65-F5344CB8AC3E}">
        <p14:creationId xmlns:p14="http://schemas.microsoft.com/office/powerpoint/2010/main" val="240664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79961-1DC0-DC49-B070-9C883E5A9DFC}"/>
              </a:ext>
            </a:extLst>
          </p:cNvPr>
          <p:cNvSpPr>
            <a:spLocks noGrp="1"/>
          </p:cNvSpPr>
          <p:nvPr>
            <p:ph type="title"/>
          </p:nvPr>
        </p:nvSpPr>
        <p:spPr/>
        <p:txBody>
          <a:bodyPr/>
          <a:lstStyle/>
          <a:p>
            <a:r>
              <a:rPr lang="en-US" dirty="0">
                <a:solidFill>
                  <a:schemeClr val="tx1"/>
                </a:solidFill>
              </a:rPr>
              <a:t>L2 Interactional competence (IC)</a:t>
            </a:r>
            <a:endParaRPr lang="it-IT" dirty="0">
              <a:solidFill>
                <a:schemeClr val="tx1"/>
              </a:solidFill>
            </a:endParaRPr>
          </a:p>
        </p:txBody>
      </p:sp>
      <p:sp>
        <p:nvSpPr>
          <p:cNvPr id="3" name="Segnaposto contenuto 2">
            <a:extLst>
              <a:ext uri="{FF2B5EF4-FFF2-40B4-BE49-F238E27FC236}">
                <a16:creationId xmlns:a16="http://schemas.microsoft.com/office/drawing/2014/main" id="{1C3638BE-F71A-4343-B614-F7E94A63AF0A}"/>
              </a:ext>
            </a:extLst>
          </p:cNvPr>
          <p:cNvSpPr>
            <a:spLocks noGrp="1"/>
          </p:cNvSpPr>
          <p:nvPr>
            <p:ph idx="1"/>
          </p:nvPr>
        </p:nvSpPr>
        <p:spPr/>
        <p:txBody>
          <a:bodyPr/>
          <a:lstStyle/>
          <a:p>
            <a:r>
              <a:rPr lang="it-IT" dirty="0">
                <a:solidFill>
                  <a:schemeClr val="tx1"/>
                </a:solidFill>
              </a:rPr>
              <a:t>IC </a:t>
            </a:r>
            <a:r>
              <a:rPr lang="it-IT" dirty="0" err="1">
                <a:solidFill>
                  <a:schemeClr val="tx1"/>
                </a:solidFill>
              </a:rPr>
              <a:t>is</a:t>
            </a:r>
            <a:r>
              <a:rPr lang="it-IT" dirty="0">
                <a:solidFill>
                  <a:schemeClr val="tx1"/>
                </a:solidFill>
              </a:rPr>
              <a:t> “the </a:t>
            </a:r>
            <a:r>
              <a:rPr lang="it-IT" dirty="0" err="1">
                <a:solidFill>
                  <a:schemeClr val="tx1"/>
                </a:solidFill>
              </a:rPr>
              <a:t>ability</a:t>
            </a:r>
            <a:r>
              <a:rPr lang="it-IT" dirty="0">
                <a:solidFill>
                  <a:schemeClr val="tx1"/>
                </a:solidFill>
              </a:rPr>
              <a:t> of speakers to co-</a:t>
            </a:r>
            <a:r>
              <a:rPr lang="it-IT" dirty="0" err="1">
                <a:solidFill>
                  <a:schemeClr val="tx1"/>
                </a:solidFill>
              </a:rPr>
              <a:t>construct</a:t>
            </a:r>
            <a:r>
              <a:rPr lang="it-IT" dirty="0">
                <a:solidFill>
                  <a:schemeClr val="tx1"/>
                </a:solidFill>
              </a:rPr>
              <a:t> a turn (or a </a:t>
            </a:r>
            <a:r>
              <a:rPr lang="it-IT" dirty="0" err="1">
                <a:solidFill>
                  <a:schemeClr val="tx1"/>
                </a:solidFill>
              </a:rPr>
              <a:t>series</a:t>
            </a:r>
            <a:r>
              <a:rPr lang="it-IT" dirty="0">
                <a:solidFill>
                  <a:schemeClr val="tx1"/>
                </a:solidFill>
              </a:rPr>
              <a:t> of </a:t>
            </a:r>
            <a:r>
              <a:rPr lang="it-IT" dirty="0" err="1">
                <a:solidFill>
                  <a:schemeClr val="tx1"/>
                </a:solidFill>
              </a:rPr>
              <a:t>turns</a:t>
            </a:r>
            <a:r>
              <a:rPr lang="it-IT" dirty="0">
                <a:solidFill>
                  <a:schemeClr val="tx1"/>
                </a:solidFill>
              </a:rPr>
              <a:t>) in the </a:t>
            </a:r>
            <a:r>
              <a:rPr lang="it-IT" dirty="0" err="1">
                <a:solidFill>
                  <a:schemeClr val="tx1"/>
                </a:solidFill>
              </a:rPr>
              <a:t>here</a:t>
            </a:r>
            <a:r>
              <a:rPr lang="it-IT" dirty="0">
                <a:solidFill>
                  <a:schemeClr val="tx1"/>
                </a:solidFill>
              </a:rPr>
              <a:t>-and-</a:t>
            </a:r>
            <a:r>
              <a:rPr lang="it-IT" dirty="0" err="1">
                <a:solidFill>
                  <a:schemeClr val="tx1"/>
                </a:solidFill>
              </a:rPr>
              <a:t>now</a:t>
            </a:r>
            <a:r>
              <a:rPr lang="it-IT" dirty="0">
                <a:solidFill>
                  <a:schemeClr val="tx1"/>
                </a:solidFill>
              </a:rPr>
              <a:t> of the </a:t>
            </a:r>
            <a:r>
              <a:rPr lang="it-IT" dirty="0" err="1">
                <a:solidFill>
                  <a:schemeClr val="tx1"/>
                </a:solidFill>
              </a:rPr>
              <a:t>unfolding</a:t>
            </a:r>
            <a:r>
              <a:rPr lang="it-IT" dirty="0">
                <a:solidFill>
                  <a:schemeClr val="tx1"/>
                </a:solidFill>
              </a:rPr>
              <a:t> </a:t>
            </a:r>
            <a:r>
              <a:rPr lang="it-IT" dirty="0" err="1">
                <a:solidFill>
                  <a:schemeClr val="tx1"/>
                </a:solidFill>
              </a:rPr>
              <a:t>interaction</a:t>
            </a:r>
            <a:r>
              <a:rPr lang="it-IT" dirty="0">
                <a:solidFill>
                  <a:schemeClr val="tx1"/>
                </a:solidFill>
              </a:rPr>
              <a:t> </a:t>
            </a:r>
            <a:r>
              <a:rPr lang="it-IT" dirty="0" err="1">
                <a:solidFill>
                  <a:schemeClr val="tx1"/>
                </a:solidFill>
              </a:rPr>
              <a:t>that</a:t>
            </a:r>
            <a:r>
              <a:rPr lang="it-IT" dirty="0">
                <a:solidFill>
                  <a:schemeClr val="tx1"/>
                </a:solidFill>
              </a:rPr>
              <a:t> balance speaker </a:t>
            </a:r>
            <a:r>
              <a:rPr lang="it-IT" dirty="0" err="1">
                <a:solidFill>
                  <a:schemeClr val="tx1"/>
                </a:solidFill>
              </a:rPr>
              <a:t>intent</a:t>
            </a:r>
            <a:r>
              <a:rPr lang="it-IT" dirty="0">
                <a:solidFill>
                  <a:schemeClr val="tx1"/>
                </a:solidFill>
              </a:rPr>
              <a:t> with </a:t>
            </a:r>
            <a:r>
              <a:rPr lang="it-IT" dirty="0" err="1">
                <a:solidFill>
                  <a:schemeClr val="tx1"/>
                </a:solidFill>
              </a:rPr>
              <a:t>recipient</a:t>
            </a:r>
            <a:r>
              <a:rPr lang="it-IT" dirty="0">
                <a:solidFill>
                  <a:schemeClr val="tx1"/>
                </a:solidFill>
              </a:rPr>
              <a:t> </a:t>
            </a:r>
            <a:r>
              <a:rPr lang="it-IT" dirty="0" err="1">
                <a:solidFill>
                  <a:schemeClr val="tx1"/>
                </a:solidFill>
              </a:rPr>
              <a:t>desing</a:t>
            </a:r>
            <a:r>
              <a:rPr lang="it-IT" dirty="0">
                <a:solidFill>
                  <a:schemeClr val="tx1"/>
                </a:solidFill>
              </a:rPr>
              <a:t>.»</a:t>
            </a:r>
          </a:p>
        </p:txBody>
      </p:sp>
      <p:sp>
        <p:nvSpPr>
          <p:cNvPr id="5" name="Rettangolo 4">
            <a:extLst>
              <a:ext uri="{FF2B5EF4-FFF2-40B4-BE49-F238E27FC236}">
                <a16:creationId xmlns:a16="http://schemas.microsoft.com/office/drawing/2014/main" id="{B8B98340-EFAC-754E-990E-9FD1303D21E6}"/>
              </a:ext>
            </a:extLst>
          </p:cNvPr>
          <p:cNvSpPr/>
          <p:nvPr/>
        </p:nvSpPr>
        <p:spPr>
          <a:xfrm>
            <a:off x="4702645" y="5865167"/>
            <a:ext cx="4022255" cy="461665"/>
          </a:xfrm>
          <a:prstGeom prst="rect">
            <a:avLst/>
          </a:prstGeom>
        </p:spPr>
        <p:txBody>
          <a:bodyPr wrap="none">
            <a:spAutoFit/>
          </a:bodyPr>
          <a:lstStyle/>
          <a:p>
            <a:r>
              <a:rPr lang="it-IT" dirty="0"/>
              <a:t>(</a:t>
            </a:r>
            <a:r>
              <a:rPr lang="it-IT" dirty="0" err="1"/>
              <a:t>Cambell</a:t>
            </a:r>
            <a:r>
              <a:rPr lang="it-IT" dirty="0"/>
              <a:t>-Larsen 2014: 268)</a:t>
            </a:r>
          </a:p>
        </p:txBody>
      </p:sp>
    </p:spTree>
    <p:extLst>
      <p:ext uri="{BB962C8B-B14F-4D97-AF65-F5344CB8AC3E}">
        <p14:creationId xmlns:p14="http://schemas.microsoft.com/office/powerpoint/2010/main" val="92275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800" dirty="0">
                <a:solidFill>
                  <a:schemeClr val="tx1"/>
                </a:solidFill>
              </a:rPr>
              <a:t>L2 Interactional competence (IC)</a:t>
            </a:r>
            <a:endParaRPr lang="it-IT" sz="2800" dirty="0">
              <a:solidFill>
                <a:schemeClr val="tx1"/>
              </a:solidFill>
            </a:endParaRPr>
          </a:p>
        </p:txBody>
      </p:sp>
      <p:sp>
        <p:nvSpPr>
          <p:cNvPr id="3" name="Segnaposto contenuto 2">
            <a:extLst>
              <a:ext uri="{FF2B5EF4-FFF2-40B4-BE49-F238E27FC236}">
                <a16:creationId xmlns:a16="http://schemas.microsoft.com/office/drawing/2014/main" id="{D43D4B3E-E0D6-6B43-B4E3-C6DF663C4AE2}"/>
              </a:ext>
            </a:extLst>
          </p:cNvPr>
          <p:cNvSpPr>
            <a:spLocks noGrp="1"/>
          </p:cNvSpPr>
          <p:nvPr>
            <p:ph idx="1"/>
          </p:nvPr>
        </p:nvSpPr>
        <p:spPr/>
        <p:txBody>
          <a:bodyPr/>
          <a:lstStyle/>
          <a:p>
            <a:r>
              <a:rPr lang="en-US" dirty="0">
                <a:solidFill>
                  <a:schemeClr val="tx1"/>
                </a:solidFill>
              </a:rPr>
              <a:t>“Research in the field of applied linguistics taking in the knowledge from </a:t>
            </a:r>
            <a:r>
              <a:rPr lang="en-US" b="1" dirty="0">
                <a:solidFill>
                  <a:schemeClr val="tx1"/>
                </a:solidFill>
              </a:rPr>
              <a:t>conversation analysis</a:t>
            </a:r>
            <a:r>
              <a:rPr lang="en-US" dirty="0">
                <a:solidFill>
                  <a:schemeClr val="tx1"/>
                </a:solidFill>
              </a:rPr>
              <a:t> (…) has emphasized the interactional aspect of fluency in dialogue, which is described by McCarthy (2010) as “</a:t>
            </a:r>
            <a:r>
              <a:rPr lang="en-US" b="1" dirty="0">
                <a:solidFill>
                  <a:schemeClr val="tx1"/>
                </a:solidFill>
              </a:rPr>
              <a:t>confluence</a:t>
            </a:r>
            <a:r>
              <a:rPr lang="en-US" dirty="0">
                <a:solidFill>
                  <a:schemeClr val="tx1"/>
                </a:solidFill>
              </a:rPr>
              <a:t>” (p. 7). This interactional aspect posits that participants in a dialogue share the responsibility of maintaining fluency across turns and therefore entails how fluency is displayed in collaboration.”</a:t>
            </a:r>
            <a:endParaRPr lang="it-IT" dirty="0">
              <a:solidFill>
                <a:schemeClr val="tx1"/>
              </a:solidFill>
            </a:endParaRPr>
          </a:p>
        </p:txBody>
      </p:sp>
      <p:sp>
        <p:nvSpPr>
          <p:cNvPr id="4" name="Rettangolo 3">
            <a:extLst>
              <a:ext uri="{FF2B5EF4-FFF2-40B4-BE49-F238E27FC236}">
                <a16:creationId xmlns:a16="http://schemas.microsoft.com/office/drawing/2014/main" id="{060BD3EB-2532-6F42-B2B5-1D2595929748}"/>
              </a:ext>
            </a:extLst>
          </p:cNvPr>
          <p:cNvSpPr/>
          <p:nvPr/>
        </p:nvSpPr>
        <p:spPr>
          <a:xfrm>
            <a:off x="6444208" y="5941367"/>
            <a:ext cx="2478564" cy="461665"/>
          </a:xfrm>
          <a:prstGeom prst="rect">
            <a:avLst/>
          </a:prstGeom>
        </p:spPr>
        <p:txBody>
          <a:bodyPr wrap="none">
            <a:spAutoFit/>
          </a:bodyPr>
          <a:lstStyle/>
          <a:p>
            <a:r>
              <a:rPr lang="en-US" dirty="0"/>
              <a:t>(De Jong 2018) </a:t>
            </a:r>
            <a:endParaRPr lang="it-IT" dirty="0"/>
          </a:p>
        </p:txBody>
      </p:sp>
    </p:spTree>
    <p:extLst>
      <p:ext uri="{BB962C8B-B14F-4D97-AF65-F5344CB8AC3E}">
        <p14:creationId xmlns:p14="http://schemas.microsoft.com/office/powerpoint/2010/main" val="168133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3030E-C557-594B-9B30-04C89A2420A3}"/>
              </a:ext>
            </a:extLst>
          </p:cNvPr>
          <p:cNvSpPr>
            <a:spLocks noGrp="1"/>
          </p:cNvSpPr>
          <p:nvPr>
            <p:ph type="title"/>
          </p:nvPr>
        </p:nvSpPr>
        <p:spPr/>
        <p:txBody>
          <a:bodyPr/>
          <a:lstStyle/>
          <a:p>
            <a:r>
              <a:rPr lang="en-US" sz="2800" dirty="0">
                <a:solidFill>
                  <a:schemeClr val="tx1"/>
                </a:solidFill>
              </a:rPr>
              <a:t>L2 Interactional competence (IC)</a:t>
            </a:r>
            <a:endParaRPr lang="it-IT" sz="2800" dirty="0">
              <a:solidFill>
                <a:schemeClr val="tx1"/>
              </a:solidFill>
            </a:endParaRPr>
          </a:p>
        </p:txBody>
      </p:sp>
      <p:graphicFrame>
        <p:nvGraphicFramePr>
          <p:cNvPr id="5" name="Segnaposto contenuto 4">
            <a:extLst>
              <a:ext uri="{FF2B5EF4-FFF2-40B4-BE49-F238E27FC236}">
                <a16:creationId xmlns:a16="http://schemas.microsoft.com/office/drawing/2014/main" id="{9014A960-0B6B-D642-BDBD-E6E174C156AC}"/>
              </a:ext>
            </a:extLst>
          </p:cNvPr>
          <p:cNvGraphicFramePr>
            <a:graphicFrameLocks noGrp="1"/>
          </p:cNvGraphicFramePr>
          <p:nvPr>
            <p:ph idx="1"/>
            <p:extLst>
              <p:ext uri="{D42A27DB-BD31-4B8C-83A1-F6EECF244321}">
                <p14:modId xmlns:p14="http://schemas.microsoft.com/office/powerpoint/2010/main" val="1654675680"/>
              </p:ext>
            </p:extLst>
          </p:nvPr>
        </p:nvGraphicFramePr>
        <p:xfrm>
          <a:off x="533400" y="2057400"/>
          <a:ext cx="81915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a:extLst>
              <a:ext uri="{FF2B5EF4-FFF2-40B4-BE49-F238E27FC236}">
                <a16:creationId xmlns:a16="http://schemas.microsoft.com/office/drawing/2014/main" id="{8B380FD9-E6D5-4643-83C0-138E7666510D}"/>
              </a:ext>
            </a:extLst>
          </p:cNvPr>
          <p:cNvSpPr/>
          <p:nvPr/>
        </p:nvSpPr>
        <p:spPr>
          <a:xfrm>
            <a:off x="5457846" y="5865167"/>
            <a:ext cx="3316164" cy="461665"/>
          </a:xfrm>
          <a:prstGeom prst="rect">
            <a:avLst/>
          </a:prstGeom>
        </p:spPr>
        <p:txBody>
          <a:bodyPr wrap="none">
            <a:spAutoFit/>
          </a:bodyPr>
          <a:lstStyle/>
          <a:p>
            <a:r>
              <a:rPr lang="it-IT" kern="1800" dirty="0">
                <a:latin typeface="Times New Roman" panose="02020603050405020304" pitchFamily="18" charset="0"/>
                <a:ea typeface="Times New Roman" panose="02020603050405020304" pitchFamily="18" charset="0"/>
              </a:rPr>
              <a:t>(</a:t>
            </a:r>
            <a:r>
              <a:rPr lang="it-IT" kern="1800" dirty="0" err="1">
                <a:latin typeface="Times New Roman" panose="02020603050405020304" pitchFamily="18" charset="0"/>
                <a:ea typeface="Times New Roman" panose="02020603050405020304" pitchFamily="18" charset="0"/>
              </a:rPr>
              <a:t>Salaberry</a:t>
            </a:r>
            <a:r>
              <a:rPr lang="it-IT" kern="1800" dirty="0">
                <a:latin typeface="Times New Roman" panose="02020603050405020304" pitchFamily="18" charset="0"/>
                <a:ea typeface="Times New Roman" panose="02020603050405020304" pitchFamily="18" charset="0"/>
              </a:rPr>
              <a:t>, </a:t>
            </a:r>
            <a:r>
              <a:rPr lang="it-IT" kern="1800" dirty="0" err="1">
                <a:latin typeface="Times New Roman" panose="02020603050405020304" pitchFamily="18" charset="0"/>
                <a:ea typeface="Times New Roman" panose="02020603050405020304" pitchFamily="18" charset="0"/>
              </a:rPr>
              <a:t>Kunitz</a:t>
            </a:r>
            <a:r>
              <a:rPr lang="it-IT" kern="1800" dirty="0">
                <a:latin typeface="Times New Roman" panose="02020603050405020304" pitchFamily="18" charset="0"/>
                <a:ea typeface="Times New Roman" panose="02020603050405020304" pitchFamily="18" charset="0"/>
              </a:rPr>
              <a:t> 2019)</a:t>
            </a:r>
            <a:r>
              <a:rPr lang="it-IT" dirty="0"/>
              <a:t> </a:t>
            </a:r>
          </a:p>
        </p:txBody>
      </p:sp>
    </p:spTree>
    <p:extLst>
      <p:ext uri="{BB962C8B-B14F-4D97-AF65-F5344CB8AC3E}">
        <p14:creationId xmlns:p14="http://schemas.microsoft.com/office/powerpoint/2010/main" val="366548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79961-1DC0-DC49-B070-9C883E5A9DFC}"/>
              </a:ext>
            </a:extLst>
          </p:cNvPr>
          <p:cNvSpPr>
            <a:spLocks noGrp="1"/>
          </p:cNvSpPr>
          <p:nvPr>
            <p:ph type="title"/>
          </p:nvPr>
        </p:nvSpPr>
        <p:spPr/>
        <p:txBody>
          <a:bodyPr/>
          <a:lstStyle/>
          <a:p>
            <a:r>
              <a:rPr lang="en-US" dirty="0"/>
              <a:t>L2 Interactional competence (IC)</a:t>
            </a:r>
            <a:endParaRPr lang="it-IT" dirty="0"/>
          </a:p>
        </p:txBody>
      </p:sp>
      <p:sp>
        <p:nvSpPr>
          <p:cNvPr id="3" name="Segnaposto contenuto 2">
            <a:extLst>
              <a:ext uri="{FF2B5EF4-FFF2-40B4-BE49-F238E27FC236}">
                <a16:creationId xmlns:a16="http://schemas.microsoft.com/office/drawing/2014/main" id="{9B995D2A-DAF6-2145-80C5-029427E54AE6}"/>
              </a:ext>
            </a:extLst>
          </p:cNvPr>
          <p:cNvSpPr>
            <a:spLocks noGrp="1"/>
          </p:cNvSpPr>
          <p:nvPr>
            <p:ph idx="1"/>
          </p:nvPr>
        </p:nvSpPr>
        <p:spPr/>
        <p:txBody>
          <a:bodyPr/>
          <a:lstStyle/>
          <a:p>
            <a:r>
              <a:rPr lang="en-US" dirty="0">
                <a:solidFill>
                  <a:schemeClr val="tx1"/>
                </a:solidFill>
              </a:rPr>
              <a:t>“In interactive activities the language user acts alternately as speaker and listener with one or more interlocutors so as to construct </a:t>
            </a:r>
            <a:r>
              <a:rPr lang="en-US" b="1" dirty="0">
                <a:solidFill>
                  <a:schemeClr val="tx1"/>
                </a:solidFill>
              </a:rPr>
              <a:t>conjointly</a:t>
            </a:r>
            <a:r>
              <a:rPr lang="en-US" dirty="0">
                <a:solidFill>
                  <a:schemeClr val="tx1"/>
                </a:solidFill>
              </a:rPr>
              <a:t>, through the </a:t>
            </a:r>
            <a:r>
              <a:rPr lang="en-US" b="1" dirty="0">
                <a:solidFill>
                  <a:schemeClr val="tx1"/>
                </a:solidFill>
              </a:rPr>
              <a:t>negotiation</a:t>
            </a:r>
            <a:r>
              <a:rPr lang="en-US" dirty="0">
                <a:solidFill>
                  <a:schemeClr val="tx1"/>
                </a:solidFill>
              </a:rPr>
              <a:t> of meaning following the </a:t>
            </a:r>
            <a:r>
              <a:rPr lang="en-US" b="1" dirty="0">
                <a:solidFill>
                  <a:schemeClr val="tx1"/>
                </a:solidFill>
              </a:rPr>
              <a:t>co-operative</a:t>
            </a:r>
            <a:r>
              <a:rPr lang="en-US" dirty="0">
                <a:solidFill>
                  <a:schemeClr val="tx1"/>
                </a:solidFill>
              </a:rPr>
              <a:t> principle, conversational discourse” (Council of Europe 2001: 73).</a:t>
            </a:r>
            <a:r>
              <a:rPr lang="it-IT" dirty="0">
                <a:solidFill>
                  <a:schemeClr val="tx1"/>
                </a:solidFill>
              </a:rPr>
              <a:t> </a:t>
            </a:r>
          </a:p>
        </p:txBody>
      </p:sp>
      <p:sp>
        <p:nvSpPr>
          <p:cNvPr id="4" name="Rettangolo 3">
            <a:extLst>
              <a:ext uri="{FF2B5EF4-FFF2-40B4-BE49-F238E27FC236}">
                <a16:creationId xmlns:a16="http://schemas.microsoft.com/office/drawing/2014/main" id="{3A201258-9073-614B-9D41-69E4AE232C23}"/>
              </a:ext>
            </a:extLst>
          </p:cNvPr>
          <p:cNvSpPr/>
          <p:nvPr/>
        </p:nvSpPr>
        <p:spPr bwMode="auto">
          <a:xfrm>
            <a:off x="1244774" y="5301208"/>
            <a:ext cx="6768752" cy="43204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it-IT" b="1" dirty="0">
                <a:solidFill>
                  <a:schemeClr val="bg1"/>
                </a:solidFill>
              </a:rPr>
              <a:t>Class of </a:t>
            </a:r>
            <a:r>
              <a:rPr lang="it-IT" b="1" dirty="0" err="1">
                <a:solidFill>
                  <a:schemeClr val="bg1"/>
                </a:solidFill>
              </a:rPr>
              <a:t>strategies</a:t>
            </a:r>
            <a:r>
              <a:rPr lang="it-IT" b="1" dirty="0">
                <a:solidFill>
                  <a:schemeClr val="bg1"/>
                </a:solidFill>
              </a:rPr>
              <a:t> </a:t>
            </a:r>
            <a:r>
              <a:rPr lang="it-IT" b="1" dirty="0" err="1">
                <a:solidFill>
                  <a:schemeClr val="bg1"/>
                </a:solidFill>
              </a:rPr>
              <a:t>exclusive</a:t>
            </a:r>
            <a:r>
              <a:rPr lang="it-IT" b="1" dirty="0">
                <a:solidFill>
                  <a:schemeClr val="bg1"/>
                </a:solidFill>
              </a:rPr>
              <a:t> to </a:t>
            </a:r>
            <a:r>
              <a:rPr lang="it-IT" b="1" dirty="0" err="1">
                <a:solidFill>
                  <a:schemeClr val="bg1"/>
                </a:solidFill>
              </a:rPr>
              <a:t>interaction</a:t>
            </a:r>
            <a:endParaRPr lang="it-IT" b="1" dirty="0">
              <a:solidFill>
                <a:schemeClr val="bg1"/>
              </a:solidFill>
            </a:endParaRPr>
          </a:p>
        </p:txBody>
      </p:sp>
    </p:spTree>
    <p:extLst>
      <p:ext uri="{BB962C8B-B14F-4D97-AF65-F5344CB8AC3E}">
        <p14:creationId xmlns:p14="http://schemas.microsoft.com/office/powerpoint/2010/main" val="307756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79961-1DC0-DC49-B070-9C883E5A9DFC}"/>
              </a:ext>
            </a:extLst>
          </p:cNvPr>
          <p:cNvSpPr>
            <a:spLocks noGrp="1"/>
          </p:cNvSpPr>
          <p:nvPr>
            <p:ph type="title"/>
          </p:nvPr>
        </p:nvSpPr>
        <p:spPr/>
        <p:txBody>
          <a:bodyPr/>
          <a:lstStyle/>
          <a:p>
            <a:r>
              <a:rPr lang="en-US" dirty="0">
                <a:solidFill>
                  <a:schemeClr val="tx1"/>
                </a:solidFill>
              </a:rPr>
              <a:t>L2 Interactional competence (IC)</a:t>
            </a:r>
            <a:endParaRPr lang="it-IT" dirty="0">
              <a:solidFill>
                <a:schemeClr val="tx1"/>
              </a:solidFill>
            </a:endParaRPr>
          </a:p>
        </p:txBody>
      </p:sp>
      <p:graphicFrame>
        <p:nvGraphicFramePr>
          <p:cNvPr id="4" name="Segnaposto contenuto 3">
            <a:extLst>
              <a:ext uri="{FF2B5EF4-FFF2-40B4-BE49-F238E27FC236}">
                <a16:creationId xmlns:a16="http://schemas.microsoft.com/office/drawing/2014/main" id="{041382D7-A377-294D-80F6-516215EFDC6A}"/>
              </a:ext>
            </a:extLst>
          </p:cNvPr>
          <p:cNvGraphicFramePr>
            <a:graphicFrameLocks noGrp="1"/>
          </p:cNvGraphicFramePr>
          <p:nvPr>
            <p:ph idx="1"/>
            <p:extLst>
              <p:ext uri="{D42A27DB-BD31-4B8C-83A1-F6EECF244321}">
                <p14:modId xmlns:p14="http://schemas.microsoft.com/office/powerpoint/2010/main" val="4293392562"/>
              </p:ext>
            </p:extLst>
          </p:nvPr>
        </p:nvGraphicFramePr>
        <p:xfrm>
          <a:off x="533400" y="2057400"/>
          <a:ext cx="8191500" cy="3675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a:extLst>
              <a:ext uri="{FF2B5EF4-FFF2-40B4-BE49-F238E27FC236}">
                <a16:creationId xmlns:a16="http://schemas.microsoft.com/office/drawing/2014/main" id="{B8B98340-EFAC-754E-990E-9FD1303D21E6}"/>
              </a:ext>
            </a:extLst>
          </p:cNvPr>
          <p:cNvSpPr/>
          <p:nvPr/>
        </p:nvSpPr>
        <p:spPr>
          <a:xfrm>
            <a:off x="7019246" y="5987534"/>
            <a:ext cx="1697901" cy="369332"/>
          </a:xfrm>
          <a:prstGeom prst="rect">
            <a:avLst/>
          </a:prstGeom>
        </p:spPr>
        <p:txBody>
          <a:bodyPr wrap="none">
            <a:spAutoFit/>
          </a:bodyPr>
          <a:lstStyle/>
          <a:p>
            <a:r>
              <a:rPr lang="it-IT" sz="1800" dirty="0"/>
              <a:t>(Hall 2018: 25)</a:t>
            </a:r>
          </a:p>
        </p:txBody>
      </p:sp>
    </p:spTree>
    <p:extLst>
      <p:ext uri="{BB962C8B-B14F-4D97-AF65-F5344CB8AC3E}">
        <p14:creationId xmlns:p14="http://schemas.microsoft.com/office/powerpoint/2010/main" val="223370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79961-1DC0-DC49-B070-9C883E5A9DFC}"/>
              </a:ext>
            </a:extLst>
          </p:cNvPr>
          <p:cNvSpPr>
            <a:spLocks noGrp="1"/>
          </p:cNvSpPr>
          <p:nvPr>
            <p:ph type="title"/>
          </p:nvPr>
        </p:nvSpPr>
        <p:spPr/>
        <p:txBody>
          <a:bodyPr/>
          <a:lstStyle/>
          <a:p>
            <a:r>
              <a:rPr lang="en-US" dirty="0">
                <a:solidFill>
                  <a:schemeClr val="tx1"/>
                </a:solidFill>
              </a:rPr>
              <a:t>L2 Interactional competence (IC)</a:t>
            </a:r>
            <a:endParaRPr lang="it-IT" dirty="0">
              <a:solidFill>
                <a:schemeClr val="tx1"/>
              </a:solidFill>
            </a:endParaRPr>
          </a:p>
        </p:txBody>
      </p:sp>
      <p:sp>
        <p:nvSpPr>
          <p:cNvPr id="5" name="Rettangolo 4">
            <a:extLst>
              <a:ext uri="{FF2B5EF4-FFF2-40B4-BE49-F238E27FC236}">
                <a16:creationId xmlns:a16="http://schemas.microsoft.com/office/drawing/2014/main" id="{B8B98340-EFAC-754E-990E-9FD1303D21E6}"/>
              </a:ext>
            </a:extLst>
          </p:cNvPr>
          <p:cNvSpPr/>
          <p:nvPr/>
        </p:nvSpPr>
        <p:spPr>
          <a:xfrm>
            <a:off x="3820498" y="5865167"/>
            <a:ext cx="4900160" cy="461665"/>
          </a:xfrm>
          <a:prstGeom prst="rect">
            <a:avLst/>
          </a:prstGeom>
        </p:spPr>
        <p:txBody>
          <a:bodyPr wrap="square">
            <a:spAutoFit/>
          </a:bodyPr>
          <a:lstStyle/>
          <a:p>
            <a:r>
              <a:rPr lang="it-IT" dirty="0"/>
              <a:t>(</a:t>
            </a:r>
            <a:r>
              <a:rPr lang="en-US" dirty="0" err="1"/>
              <a:t>Sandlund</a:t>
            </a:r>
            <a:r>
              <a:rPr lang="en-US" dirty="0"/>
              <a:t>, Sundqvist 2019: 359</a:t>
            </a:r>
            <a:r>
              <a:rPr lang="it-IT" dirty="0"/>
              <a:t> )</a:t>
            </a:r>
          </a:p>
        </p:txBody>
      </p:sp>
      <p:sp>
        <p:nvSpPr>
          <p:cNvPr id="3" name="Segnaposto contenuto 2">
            <a:extLst>
              <a:ext uri="{FF2B5EF4-FFF2-40B4-BE49-F238E27FC236}">
                <a16:creationId xmlns:a16="http://schemas.microsoft.com/office/drawing/2014/main" id="{CB007CCB-DB34-214D-9575-191564EA3592}"/>
              </a:ext>
            </a:extLst>
          </p:cNvPr>
          <p:cNvSpPr>
            <a:spLocks noGrp="1"/>
          </p:cNvSpPr>
          <p:nvPr>
            <p:ph idx="1"/>
          </p:nvPr>
        </p:nvSpPr>
        <p:spPr/>
        <p:txBody>
          <a:bodyPr/>
          <a:lstStyle/>
          <a:p>
            <a:r>
              <a:rPr lang="en-US" dirty="0">
                <a:solidFill>
                  <a:schemeClr val="tx1"/>
                </a:solidFill>
              </a:rPr>
              <a:t>“In teaching and assessing L2 IC, this argument is particularly important, as test constructors and raters face the task of deciding whether a particular assessment format captures a kind of general human knowledge of social organization and interaction along with L2-specific practices that learners have acquired” </a:t>
            </a:r>
            <a:endParaRPr lang="it-IT" dirty="0">
              <a:solidFill>
                <a:schemeClr val="tx1"/>
              </a:solidFill>
            </a:endParaRPr>
          </a:p>
        </p:txBody>
      </p:sp>
    </p:spTree>
    <p:extLst>
      <p:ext uri="{BB962C8B-B14F-4D97-AF65-F5344CB8AC3E}">
        <p14:creationId xmlns:p14="http://schemas.microsoft.com/office/powerpoint/2010/main" val="3895949282"/>
      </p:ext>
    </p:extLst>
  </p:cSld>
  <p:clrMapOvr>
    <a:masterClrMapping/>
  </p:clrMapOvr>
</p:sld>
</file>

<file path=ppt/theme/theme1.xml><?xml version="1.0" encoding="utf-8"?>
<a:theme xmlns:a="http://schemas.openxmlformats.org/drawingml/2006/main" name="ALTE">
  <a:themeElements>
    <a:clrScheme name="4617-7Y04-ESOL_Powerpoint_IATEF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617-7Y04-ESOL_Powerpoint_IATE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lnDef>
  </a:objectDefaults>
  <a:extraClrSchemeLst>
    <a:extraClrScheme>
      <a:clrScheme name="4617-7Y04-ESOL_Powerpoint_IATEF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617-7Y04-ESOL_Powerpoint_IATEF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617-7Y04-ESOL_Powerpoint_IATEF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617-7Y04-ESOL_Powerpoint_IATEF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617-7Y04-ESOL_Powerpoint_IATEF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617-7Y04-ESOL_Powerpoint_IATEF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617-7Y04-ESOL_Powerpoint_IATEF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617-7Y04-ESOL_Powerpoint_IATEFL 8">
        <a:dk1>
          <a:srgbClr val="392419"/>
        </a:dk1>
        <a:lt1>
          <a:srgbClr val="FFFFFF"/>
        </a:lt1>
        <a:dk2>
          <a:srgbClr val="86767A"/>
        </a:dk2>
        <a:lt2>
          <a:srgbClr val="808080"/>
        </a:lt2>
        <a:accent1>
          <a:srgbClr val="FFFFFF"/>
        </a:accent1>
        <a:accent2>
          <a:srgbClr val="000000"/>
        </a:accent2>
        <a:accent3>
          <a:srgbClr val="FFFFFF"/>
        </a:accent3>
        <a:accent4>
          <a:srgbClr val="2F1D14"/>
        </a:accent4>
        <a:accent5>
          <a:srgbClr val="FFFFFF"/>
        </a:accent5>
        <a:accent6>
          <a:srgbClr val="000000"/>
        </a:accent6>
        <a:hlink>
          <a:srgbClr val="0042A1"/>
        </a:hlink>
        <a:folHlink>
          <a:srgbClr val="ED171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cambridge-english-powerpoint-2014-theme</Template>
  <TotalTime>11197</TotalTime>
  <Words>2643</Words>
  <Application>Microsoft Office PowerPoint</Application>
  <PresentationFormat>On-screen Show (4:3)</PresentationFormat>
  <Paragraphs>219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ALTE</vt:lpstr>
      <vt:lpstr>Teaching and testing L2 Interactional Competence Online Borbala Samu (Università per Stranieri di Perugia)</vt:lpstr>
      <vt:lpstr>Presentation outline</vt:lpstr>
      <vt:lpstr>L2 Interactional competence (IC)</vt:lpstr>
      <vt:lpstr>L2 Interactional competence (IC)</vt:lpstr>
      <vt:lpstr>L2 Interactional competence (IC)</vt:lpstr>
      <vt:lpstr>L2 Interactional competence (IC)</vt:lpstr>
      <vt:lpstr>L2 Interactional competence (IC)</vt:lpstr>
      <vt:lpstr>L2 Interactional competence (IC)</vt:lpstr>
      <vt:lpstr>L2 Interactional competence (IC)</vt:lpstr>
      <vt:lpstr>Online Interaction</vt:lpstr>
      <vt:lpstr>Online Interaction</vt:lpstr>
      <vt:lpstr>Online Interaction</vt:lpstr>
      <vt:lpstr>Online Interaction</vt:lpstr>
      <vt:lpstr>CA research on L2 interactional competence</vt:lpstr>
      <vt:lpstr>CA research on L2 interactional competence</vt:lpstr>
      <vt:lpstr>CA research on L2 interactional competence</vt:lpstr>
      <vt:lpstr>A survey of Italian Language Teachers </vt:lpstr>
      <vt:lpstr>A survey of Italian Language Teachers </vt:lpstr>
      <vt:lpstr>A survey of Italian Language Teachers </vt:lpstr>
      <vt:lpstr>A survey of Italian Language Teachers </vt:lpstr>
      <vt:lpstr>A survey of Italian Language Teachers </vt:lpstr>
      <vt:lpstr>A survey of Italian Language Teachers </vt:lpstr>
      <vt:lpstr>A survey of Italian Language Teachers </vt:lpstr>
      <vt:lpstr>CA research on L2 interactional competence</vt:lpstr>
      <vt:lpstr>CA research on L2 interactional competence</vt:lpstr>
      <vt:lpstr>CA research on L2 interactional competence</vt:lpstr>
      <vt:lpstr>CA research on L2 interactional competence</vt:lpstr>
      <vt:lpstr>Final considerations</vt:lpstr>
      <vt:lpstr>Final considerations</vt:lpstr>
      <vt:lpstr>Some references</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Corporate User</dc:creator>
  <cp:lastModifiedBy>Mariangela Marulli</cp:lastModifiedBy>
  <cp:revision>602</cp:revision>
  <cp:lastPrinted>2018-03-28T13:42:07Z</cp:lastPrinted>
  <dcterms:created xsi:type="dcterms:W3CDTF">2011-01-26T14:27:03Z</dcterms:created>
  <dcterms:modified xsi:type="dcterms:W3CDTF">2021-11-08T11:00:25Z</dcterms:modified>
</cp:coreProperties>
</file>